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</p:sldMasterIdLst>
  <p:notesMasterIdLst>
    <p:notesMasterId r:id="rId60"/>
  </p:notesMasterIdLst>
  <p:sldIdLst>
    <p:sldId id="256" r:id="rId3"/>
    <p:sldId id="316" r:id="rId4"/>
    <p:sldId id="346" r:id="rId5"/>
    <p:sldId id="292" r:id="rId6"/>
    <p:sldId id="293" r:id="rId7"/>
    <p:sldId id="295" r:id="rId8"/>
    <p:sldId id="343" r:id="rId9"/>
    <p:sldId id="294" r:id="rId10"/>
    <p:sldId id="296" r:id="rId11"/>
    <p:sldId id="297" r:id="rId12"/>
    <p:sldId id="298" r:id="rId13"/>
    <p:sldId id="299" r:id="rId14"/>
    <p:sldId id="345" r:id="rId15"/>
    <p:sldId id="300" r:id="rId16"/>
    <p:sldId id="303" r:id="rId17"/>
    <p:sldId id="302" r:id="rId18"/>
    <p:sldId id="304" r:id="rId19"/>
    <p:sldId id="306" r:id="rId20"/>
    <p:sldId id="308" r:id="rId21"/>
    <p:sldId id="307" r:id="rId22"/>
    <p:sldId id="305" r:id="rId23"/>
    <p:sldId id="309" r:id="rId24"/>
    <p:sldId id="317" r:id="rId25"/>
    <p:sldId id="310" r:id="rId26"/>
    <p:sldId id="311" r:id="rId27"/>
    <p:sldId id="318" r:id="rId28"/>
    <p:sldId id="347" r:id="rId29"/>
    <p:sldId id="319" r:id="rId30"/>
    <p:sldId id="312" r:id="rId31"/>
    <p:sldId id="314" r:id="rId32"/>
    <p:sldId id="320" r:id="rId33"/>
    <p:sldId id="321" r:id="rId34"/>
    <p:sldId id="322" r:id="rId35"/>
    <p:sldId id="348" r:id="rId36"/>
    <p:sldId id="328" r:id="rId37"/>
    <p:sldId id="323" r:id="rId38"/>
    <p:sldId id="324" r:id="rId39"/>
    <p:sldId id="349" r:id="rId40"/>
    <p:sldId id="325" r:id="rId41"/>
    <p:sldId id="329" r:id="rId42"/>
    <p:sldId id="331" r:id="rId43"/>
    <p:sldId id="332" r:id="rId44"/>
    <p:sldId id="352" r:id="rId45"/>
    <p:sldId id="350" r:id="rId46"/>
    <p:sldId id="334" r:id="rId47"/>
    <p:sldId id="342" r:id="rId48"/>
    <p:sldId id="301" r:id="rId49"/>
    <p:sldId id="336" r:id="rId50"/>
    <p:sldId id="337" r:id="rId51"/>
    <p:sldId id="338" r:id="rId52"/>
    <p:sldId id="330" r:id="rId53"/>
    <p:sldId id="315" r:id="rId54"/>
    <p:sldId id="339" r:id="rId55"/>
    <p:sldId id="341" r:id="rId56"/>
    <p:sldId id="351" r:id="rId57"/>
    <p:sldId id="354" r:id="rId58"/>
    <p:sldId id="353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FB3E6"/>
    <a:srgbClr val="8000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46" autoAdjust="0"/>
    <p:restoredTop sz="75434" autoAdjust="0"/>
  </p:normalViewPr>
  <p:slideViewPr>
    <p:cSldViewPr snapToGrid="0">
      <p:cViewPr varScale="1">
        <p:scale>
          <a:sx n="125" d="100"/>
          <a:sy n="125" d="100"/>
        </p:scale>
        <p:origin x="1900" y="60"/>
      </p:cViewPr>
      <p:guideLst>
        <p:guide orient="horz" pos="2304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75988-E810-4ED2-807B-BBB9B433CF26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44ADC8-2C19-4BE8-86D5-BC195D321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73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5802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https://dsp.stackexchange.com/questions/34938/does-zero-padding-work-as-advertised</a:t>
            </a:r>
          </a:p>
          <a:p>
            <a:r>
              <a:rPr lang="en-US" dirty="0" smtClean="0"/>
              <a:t>https://dsp.stackexchange.com/questions/11560/why-do-we-say-that-zero-padding-doesnt-really-increase-frequency-resolution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305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83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Signal processing</a:t>
            </a:r>
          </a:p>
          <a:p>
            <a:pPr marL="228600" indent="-228600">
              <a:buAutoNum type="arabicPeriod"/>
            </a:pPr>
            <a:r>
              <a:rPr lang="en-US" dirty="0" smtClean="0"/>
              <a:t>Image</a:t>
            </a:r>
            <a:r>
              <a:rPr lang="en-US" baseline="0" dirty="0" smtClean="0"/>
              <a:t> processing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Machine learning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754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https://stackoverflow.com/questions/31131672/difference-between-mean-and-gaussian-filter-in-result</a:t>
            </a:r>
          </a:p>
          <a:p>
            <a:r>
              <a:rPr lang="en-US" dirty="0" smtClean="0"/>
              <a:t>https://community.plm.automation.siemens.com/t5/Testing-Knowledge-Base/Introduction-to-Filters-FIR-versus-IIR/ta-p/520959</a:t>
            </a:r>
          </a:p>
          <a:p>
            <a:r>
              <a:rPr lang="en-US" dirty="0" smtClean="0"/>
              <a:t>https://electronics.stackexchange.com/questions/109820/why-should-i-use-digital-filters-for-bandpassing-rather-than-simply-manipulate-s</a:t>
            </a:r>
          </a:p>
          <a:p>
            <a:r>
              <a:rPr lang="en-US" dirty="0" smtClean="0"/>
              <a:t>https://dsp.stackexchange.com/questions/6220/why-is-it-a-bad-idea-to-filter-by-zeroing-out-fft-bins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468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https://en.wikipedia.org/wiki/Window_function</a:t>
            </a:r>
          </a:p>
          <a:p>
            <a:r>
              <a:rPr lang="en-US" dirty="0" smtClean="0"/>
              <a:t>https://www.bksv.com/media/doc/bo0436.pdf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496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53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https://dsp.stackexchange.com/questions/45821/what-is-the-product-of-dirac-delta-function-and-t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64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https://dsp.stackexchange.com/questions/10293/zero-padding-in-fft </a:t>
            </a:r>
          </a:p>
          <a:p>
            <a:r>
              <a:rPr lang="en-US" dirty="0" smtClean="0"/>
              <a:t>https://www.mathworks.com/matlabcentral/answers/364256-in-the-fft-example-on-matlab-help-why-do-we-multiply-by-2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121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https://www.mathworks.com/matlabcentral/answers/364256-in-the-fft-example-on-matlab-help-why-do-we-multiply-by-2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63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rst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03" y="5316469"/>
            <a:ext cx="5054388" cy="154153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2740" y="4190621"/>
            <a:ext cx="5486243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441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45CD23B-59A6-4249-B3A2-9419436DCB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1300" y="6646"/>
            <a:ext cx="11727180" cy="6842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smtClean="0"/>
              <a:t>Edit Master text styles</a:t>
            </a:r>
          </a:p>
        </p:txBody>
      </p:sp>
      <p:sp>
        <p:nvSpPr>
          <p:cNvPr id="3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424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3C3C-35A5-4F8A-8559-D4224E8C3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40341F-0B28-47F4-81D5-B9FBADB1B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4F9C8-6154-4953-B1BB-CF27C3230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D5D7-1376-454F-9D0D-56EF872F8D99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44AE3-2CE9-48EB-A9C3-3742FD39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2B68D-1375-428E-BB86-13585571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63237-AE92-4645-95D2-1F8A1B10E7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788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FB3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FB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lide Number Placeholder 13"/>
          <p:cNvSpPr txBox="1">
            <a:spLocks/>
          </p:cNvSpPr>
          <p:nvPr userDrawn="1"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2983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 txBox="1">
            <a:spLocks/>
          </p:cNvSpPr>
          <p:nvPr/>
        </p:nvSpPr>
        <p:spPr>
          <a:xfrm>
            <a:off x="9042400" y="6559555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5624191-B9E9-41CA-A942-B9B5D1030034}" type="slidenum">
              <a:rPr lang="en-US" sz="1400" smtClean="0"/>
              <a:pPr algn="r"/>
              <a:t>‹#›</a:t>
            </a:fld>
            <a:endParaRPr lang="en-US" sz="1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399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4" r:id="rId3"/>
    <p:sldLayoutId id="2147483666" r:id="rId4"/>
  </p:sldLayoutIdLst>
  <p:timing>
    <p:tnLst>
      <p:par>
        <p:cTn id="1" dur="indefinite" restart="never" nodeType="tmRoot"/>
      </p:par>
    </p:tnLst>
  </p:timing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DAA538E-3C43-4881-9A33-4C4D33F2F525}"/>
              </a:ext>
            </a:extLst>
          </p:cNvPr>
          <p:cNvSpPr txBox="1">
            <a:spLocks/>
          </p:cNvSpPr>
          <p:nvPr/>
        </p:nvSpPr>
        <p:spPr>
          <a:xfrm>
            <a:off x="241300" y="6646"/>
            <a:ext cx="11696700" cy="78393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ysClr val="windowText" lastClr="000000"/>
              </a:buClr>
              <a:buSzPct val="85000"/>
              <a:buFont typeface="Wingdings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Edit Master text styles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280109"/>
      </p:ext>
    </p:extLst>
  </p:cSld>
  <p:clrMap bg1="lt1" tx1="dk1" bg2="lt2" tx2="dk2" accent1="accent1" accent2="accent2" accent3="accent3" accent4="accent4" accent5="accent5" accent6="accent6" hlink="hlink" folHlink="folHlink"/>
  <p:transition spd="slow">
    <p:push dir="u"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13" Type="http://schemas.openxmlformats.org/officeDocument/2006/relationships/image" Target="../media/image600.png"/><Relationship Id="rId3" Type="http://schemas.openxmlformats.org/officeDocument/2006/relationships/image" Target="../media/image350.png"/><Relationship Id="rId7" Type="http://schemas.openxmlformats.org/officeDocument/2006/relationships/image" Target="../media/image540.png"/><Relationship Id="rId12" Type="http://schemas.openxmlformats.org/officeDocument/2006/relationships/image" Target="../media/image59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11" Type="http://schemas.openxmlformats.org/officeDocument/2006/relationships/image" Target="../media/image580.png"/><Relationship Id="rId5" Type="http://schemas.openxmlformats.org/officeDocument/2006/relationships/image" Target="../media/image520.png"/><Relationship Id="rId15" Type="http://schemas.openxmlformats.org/officeDocument/2006/relationships/image" Target="../media/image62.png"/><Relationship Id="rId10" Type="http://schemas.openxmlformats.org/officeDocument/2006/relationships/image" Target="../media/image570.png"/><Relationship Id="rId4" Type="http://schemas.openxmlformats.org/officeDocument/2006/relationships/image" Target="../media/image510.png"/><Relationship Id="rId9" Type="http://schemas.openxmlformats.org/officeDocument/2006/relationships/image" Target="../media/image560.png"/><Relationship Id="rId14" Type="http://schemas.openxmlformats.org/officeDocument/2006/relationships/image" Target="../media/image6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69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51.emf"/><Relationship Id="rId4" Type="http://schemas.openxmlformats.org/officeDocument/2006/relationships/image" Target="../media/image11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3" Type="http://schemas.openxmlformats.org/officeDocument/2006/relationships/image" Target="../media/image112.png"/><Relationship Id="rId7" Type="http://schemas.openxmlformats.org/officeDocument/2006/relationships/image" Target="../media/image119.png"/><Relationship Id="rId12" Type="http://schemas.openxmlformats.org/officeDocument/2006/relationships/image" Target="../media/image125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4.png"/><Relationship Id="rId5" Type="http://schemas.openxmlformats.org/officeDocument/2006/relationships/image" Target="../media/image120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hyperlink" Target="https://www.taitradioacademy.com/topic/how-does-modulation-work-1-1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lpsa.swarthmore.edu/Convolution/CI.html" TargetMode="External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33.emf"/><Relationship Id="rId7" Type="http://schemas.openxmlformats.org/officeDocument/2006/relationships/image" Target="../media/image160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10" Type="http://schemas.openxmlformats.org/officeDocument/2006/relationships/image" Target="../media/image163.png"/><Relationship Id="rId4" Type="http://schemas.openxmlformats.org/officeDocument/2006/relationships/image" Target="../media/image53.emf"/><Relationship Id="rId9" Type="http://schemas.openxmlformats.org/officeDocument/2006/relationships/image" Target="../media/image1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223.png"/><Relationship Id="rId2" Type="http://schemas.openxmlformats.org/officeDocument/2006/relationships/image" Target="../media/image15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0.png"/><Relationship Id="rId5" Type="http://schemas.openxmlformats.org/officeDocument/2006/relationships/image" Target="../media/image159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1.png"/><Relationship Id="rId3" Type="http://schemas.openxmlformats.org/officeDocument/2006/relationships/image" Target="../media/image1610.png"/><Relationship Id="rId7" Type="http://schemas.openxmlformats.org/officeDocument/2006/relationships/image" Target="../media/image165.png"/><Relationship Id="rId12" Type="http://schemas.openxmlformats.org/officeDocument/2006/relationships/image" Target="../media/image170.png"/><Relationship Id="rId17" Type="http://schemas.openxmlformats.org/officeDocument/2006/relationships/image" Target="../media/image17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11" Type="http://schemas.openxmlformats.org/officeDocument/2006/relationships/image" Target="../media/image169.png"/><Relationship Id="rId5" Type="http://schemas.openxmlformats.org/officeDocument/2006/relationships/image" Target="../media/image1630.png"/><Relationship Id="rId15" Type="http://schemas.openxmlformats.org/officeDocument/2006/relationships/image" Target="../media/image173.png"/><Relationship Id="rId10" Type="http://schemas.openxmlformats.org/officeDocument/2006/relationships/image" Target="../media/image168.png"/><Relationship Id="rId4" Type="http://schemas.openxmlformats.org/officeDocument/2006/relationships/image" Target="../media/image1620.png"/><Relationship Id="rId9" Type="http://schemas.openxmlformats.org/officeDocument/2006/relationships/image" Target="../media/image167.png"/><Relationship Id="rId14" Type="http://schemas.openxmlformats.org/officeDocument/2006/relationships/image" Target="../media/image172.png"/></Relationships>
</file>

<file path=ppt/slides/_rels/slide41.xml.rels><?xml version="1.0" encoding="UTF-8" standalone="yes"?>
<Relationships xmlns="http://schemas.openxmlformats.org/package/2006/relationships"><Relationship Id="rId21" Type="http://schemas.openxmlformats.org/officeDocument/2006/relationships/image" Target="../media/image270.png"/><Relationship Id="rId47" Type="http://schemas.openxmlformats.org/officeDocument/2006/relationships/image" Target="../media/image296.png"/><Relationship Id="rId42" Type="http://schemas.openxmlformats.org/officeDocument/2006/relationships/image" Target="../media/image291.png"/><Relationship Id="rId17" Type="http://schemas.openxmlformats.org/officeDocument/2006/relationships/image" Target="../media/image266.png"/><Relationship Id="rId38" Type="http://schemas.openxmlformats.org/officeDocument/2006/relationships/image" Target="../media/image287.png"/><Relationship Id="rId46" Type="http://schemas.openxmlformats.org/officeDocument/2006/relationships/image" Target="../media/image295.png"/><Relationship Id="rId29" Type="http://schemas.openxmlformats.org/officeDocument/2006/relationships/image" Target="../media/image278.png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281.png"/><Relationship Id="rId45" Type="http://schemas.openxmlformats.org/officeDocument/2006/relationships/image" Target="../media/image294.png"/><Relationship Id="rId28" Type="http://schemas.openxmlformats.org/officeDocument/2006/relationships/image" Target="../media/image277.png"/><Relationship Id="rId36" Type="http://schemas.openxmlformats.org/officeDocument/2006/relationships/image" Target="../media/image285.png"/><Relationship Id="rId44" Type="http://schemas.openxmlformats.org/officeDocument/2006/relationships/image" Target="../media/image293.png"/><Relationship Id="rId30" Type="http://schemas.openxmlformats.org/officeDocument/2006/relationships/image" Target="../media/image279.png"/><Relationship Id="rId43" Type="http://schemas.openxmlformats.org/officeDocument/2006/relationships/image" Target="../media/image292.png"/><Relationship Id="rId48" Type="http://schemas.openxmlformats.org/officeDocument/2006/relationships/image" Target="../media/image1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png"/><Relationship Id="rId4" Type="http://schemas.openxmlformats.org/officeDocument/2006/relationships/image" Target="../media/image17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emf"/><Relationship Id="rId2" Type="http://schemas.openxmlformats.org/officeDocument/2006/relationships/image" Target="../media/image18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1.png"/><Relationship Id="rId4" Type="http://schemas.openxmlformats.org/officeDocument/2006/relationships/image" Target="../media/image30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emf"/><Relationship Id="rId5" Type="http://schemas.openxmlformats.org/officeDocument/2006/relationships/image" Target="../media/image182.emf"/><Relationship Id="rId4" Type="http://schemas.openxmlformats.org/officeDocument/2006/relationships/image" Target="../media/image30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openxmlformats.org/officeDocument/2006/relationships/image" Target="../media/image184.png"/><Relationship Id="rId18" Type="http://schemas.openxmlformats.org/officeDocument/2006/relationships/image" Target="../media/image185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12" Type="http://schemas.openxmlformats.org/officeDocument/2006/relationships/image" Target="../media/image203.png"/><Relationship Id="rId17" Type="http://schemas.openxmlformats.org/officeDocument/2006/relationships/image" Target="../media/image20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11" Type="http://schemas.openxmlformats.org/officeDocument/2006/relationships/image" Target="../media/image202.png"/><Relationship Id="rId5" Type="http://schemas.openxmlformats.org/officeDocument/2006/relationships/image" Target="../media/image196.png"/><Relationship Id="rId15" Type="http://schemas.openxmlformats.org/officeDocument/2006/relationships/image" Target="../media/image206.png"/><Relationship Id="rId10" Type="http://schemas.openxmlformats.org/officeDocument/2006/relationships/image" Target="../media/image201.png"/><Relationship Id="rId4" Type="http://schemas.openxmlformats.org/officeDocument/2006/relationships/image" Target="../media/image188.png"/><Relationship Id="rId9" Type="http://schemas.openxmlformats.org/officeDocument/2006/relationships/image" Target="../media/image200.png"/><Relationship Id="rId14" Type="http://schemas.openxmlformats.org/officeDocument/2006/relationships/image" Target="../media/image205.png"/></Relationships>
</file>

<file path=ppt/slides/_rels/slide4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42.png"/><Relationship Id="rId17" Type="http://schemas.openxmlformats.org/officeDocument/2006/relationships/image" Target="../media/image193.png"/><Relationship Id="rId2" Type="http://schemas.openxmlformats.org/officeDocument/2006/relationships/image" Target="../media/image192.png"/><Relationship Id="rId16" Type="http://schemas.openxmlformats.org/officeDocument/2006/relationships/image" Target="../media/image240.png"/><Relationship Id="rId20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19" Type="http://schemas.openxmlformats.org/officeDocument/2006/relationships/image" Target="../media/image24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209.png"/><Relationship Id="rId7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6.png"/><Relationship Id="rId9" Type="http://schemas.openxmlformats.org/officeDocument/2006/relationships/image" Target="../media/image2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7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10.png"/><Relationship Id="rId5" Type="http://schemas.openxmlformats.org/officeDocument/2006/relationships/image" Target="../media/image250.png"/><Relationship Id="rId10" Type="http://schemas.openxmlformats.org/officeDocument/2006/relationships/image" Target="../media/image255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7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hyperlink" Target="https://www.mathworks.com/help/matlab/ref/fft.html" TargetMode="External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11" Type="http://schemas.openxmlformats.org/officeDocument/2006/relationships/image" Target="../media/image217.png"/><Relationship Id="rId5" Type="http://schemas.openxmlformats.org/officeDocument/2006/relationships/image" Target="../media/image191.png"/><Relationship Id="rId10" Type="http://schemas.openxmlformats.org/officeDocument/2006/relationships/image" Target="../media/image215.png"/><Relationship Id="rId4" Type="http://schemas.openxmlformats.org/officeDocument/2006/relationships/image" Target="../media/image189.png"/><Relationship Id="rId9" Type="http://schemas.openxmlformats.org/officeDocument/2006/relationships/image" Target="../media/image21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0.png"/><Relationship Id="rId7" Type="http://schemas.openxmlformats.org/officeDocument/2006/relationships/image" Target="../media/image2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4.png"/><Relationship Id="rId4" Type="http://schemas.openxmlformats.org/officeDocument/2006/relationships/image" Target="../media/image19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2740" y="1521700"/>
            <a:ext cx="10286380" cy="1414540"/>
          </a:xfrm>
        </p:spPr>
        <p:txBody>
          <a:bodyPr/>
          <a:lstStyle/>
          <a:p>
            <a:r>
              <a:rPr lang="en-US" dirty="0" smtClean="0"/>
              <a:t>Signal Processing I &amp; II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52740" y="3757941"/>
            <a:ext cx="5486243" cy="1601459"/>
          </a:xfrm>
        </p:spPr>
        <p:txBody>
          <a:bodyPr>
            <a:normAutofit/>
          </a:bodyPr>
          <a:lstStyle/>
          <a:p>
            <a:r>
              <a:rPr lang="en-US" b="1" dirty="0" smtClean="0"/>
              <a:t>Chul Min Yeum</a:t>
            </a:r>
          </a:p>
          <a:p>
            <a:r>
              <a:rPr lang="en-US" dirty="0"/>
              <a:t>Assistant Professor</a:t>
            </a:r>
          </a:p>
          <a:p>
            <a:r>
              <a:rPr lang="en-US" dirty="0"/>
              <a:t>Civil and Environmental Engineering</a:t>
            </a:r>
          </a:p>
          <a:p>
            <a:r>
              <a:rPr lang="en-US" dirty="0"/>
              <a:t>University of Waterloo, Canada</a:t>
            </a:r>
          </a:p>
          <a:p>
            <a:endParaRPr lang="en-US" dirty="0"/>
          </a:p>
        </p:txBody>
      </p:sp>
      <p:sp>
        <p:nvSpPr>
          <p:cNvPr id="7" name="Subtitle 4"/>
          <p:cNvSpPr txBox="1">
            <a:spLocks/>
          </p:cNvSpPr>
          <p:nvPr/>
        </p:nvSpPr>
        <p:spPr>
          <a:xfrm>
            <a:off x="6096000" y="3757941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CIVE 497 – CIVE 700: Smart Structure Technology</a:t>
            </a:r>
          </a:p>
        </p:txBody>
      </p:sp>
      <p:sp>
        <p:nvSpPr>
          <p:cNvPr id="8" name="Subtitle 4"/>
          <p:cNvSpPr txBox="1">
            <a:spLocks/>
          </p:cNvSpPr>
          <p:nvPr/>
        </p:nvSpPr>
        <p:spPr>
          <a:xfrm>
            <a:off x="6096000" y="5598238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Last updated</a:t>
            </a:r>
            <a:r>
              <a:rPr lang="en-US" b="1" smtClean="0"/>
              <a:t>: 2018-01-22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83393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Square </a:t>
            </a:r>
            <a:r>
              <a:rPr lang="en-US" dirty="0" smtClean="0"/>
              <a:t>Wave (Continue)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112" y="1009650"/>
            <a:ext cx="9053472" cy="5772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9817" y="1633847"/>
                <a:ext cx="2915735" cy="13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=−1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𝑖𝑓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−1&lt;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&lt;0</m:t>
                      </m:r>
                    </m:oMath>
                  </m:oMathPara>
                </a14:m>
                <a:endParaRPr lang="en-US" sz="2000" b="0" dirty="0" smtClean="0">
                  <a:latin typeface="Arial" pitchFamily="34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  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1 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𝑖𝑓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 0&lt;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&lt;1</m:t>
                      </m:r>
                    </m:oMath>
                  </m:oMathPara>
                </a14:m>
                <a:endParaRPr lang="en-US" sz="2000" b="1" dirty="0">
                  <a:latin typeface="Arial" pitchFamily="34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17" y="1633847"/>
                <a:ext cx="2915735" cy="1327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9817" y="2972395"/>
                <a:ext cx="2379626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  </m:t>
                      </m:r>
                    </m:oMath>
                  </m:oMathPara>
                </a14:m>
                <a:endParaRPr lang="en-US" sz="2000" b="0" i="1" dirty="0" smtClean="0">
                  <a:latin typeface="Cambria Math" panose="02040503050406030204" pitchFamily="18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𝑤h𝑒𝑟𝑒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=±1,±2, …</m:t>
                      </m:r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17" y="2972395"/>
                <a:ext cx="2379626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594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Complex Form of the Fourier Series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1300" y="1042938"/>
            <a:ext cx="11341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Euler Formula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41300" y="1688769"/>
                <a:ext cx="2420663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𝑖𝑤𝑡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𝑐𝑜𝑠𝑤𝑡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𝑠𝑖𝑛𝑤𝑡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1688769"/>
                <a:ext cx="2420663" cy="285912"/>
              </a:xfrm>
              <a:prstGeom prst="rect">
                <a:avLst/>
              </a:prstGeom>
              <a:blipFill>
                <a:blip r:embed="rId2"/>
                <a:stretch>
                  <a:fillRect l="-756" t="-2128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94025" y="1688769"/>
                <a:ext cx="2542491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𝑖𝑤𝑡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𝑐𝑜𝑠𝑤𝑡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𝑠𝑖𝑛𝑤𝑡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025" y="1688769"/>
                <a:ext cx="2542491" cy="285912"/>
              </a:xfrm>
              <a:prstGeom prst="rect">
                <a:avLst/>
              </a:prstGeom>
              <a:blipFill>
                <a:blip r:embed="rId3"/>
                <a:stretch>
                  <a:fillRect l="-719" t="-2128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096000" y="1549700"/>
                <a:ext cx="2547942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𝑐𝑜𝑠𝑤𝑡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𝑖𝑤𝑡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𝑖𝑤𝑡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549700"/>
                <a:ext cx="2547942" cy="5186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213314" y="1549699"/>
                <a:ext cx="2525499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𝑠𝑖𝑛𝑤𝑡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𝑖𝑤𝑡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𝑖𝑤𝑡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3314" y="1549699"/>
                <a:ext cx="2525499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41300" y="2173940"/>
                <a:ext cx="11398788" cy="20140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𝑤𝑛𝑡</m:t>
                              </m:r>
                            </m:e>
                          </m:func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𝑤𝑛𝑡</m:t>
                              </m:r>
                            </m:e>
                          </m:func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𝑖𝑤𝑛𝑡</m:t>
                                      </m:r>
                                    </m:sup>
                                  </m:s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𝑖𝑤𝑛𝑡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𝑗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𝑖𝑤𝑛𝑡</m:t>
                                      </m:r>
                                    </m:sup>
                                  </m:s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𝑖𝑤𝑛𝑡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1600" dirty="0" smtClean="0">
                  <a:latin typeface="Arial" pitchFamily="34" charset="0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         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𝑖𝑤𝑛𝑡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𝑖𝑤𝑛𝑡</m:t>
                              </m:r>
                            </m:sup>
                          </m:sSup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𝑖𝑤𝑛𝑡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𝑖𝑤𝑛𝑡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dirty="0" smtClean="0">
                  <a:latin typeface="Arial" pitchFamily="34" charset="0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        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𝑖𝑤𝑛𝑡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∗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𝑖𝑤𝑛𝑡</m:t>
                              </m:r>
                            </m:sup>
                          </m:sSup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𝑤h𝑒𝑟𝑒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, 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,  </m:t>
                      </m:r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2173940"/>
                <a:ext cx="11398788" cy="20140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9358963" y="2217351"/>
                <a:ext cx="985013" cy="689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8963" y="2217351"/>
                <a:ext cx="985013" cy="689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54005" y="4263639"/>
                <a:ext cx="2025876" cy="7285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05" y="4263639"/>
                <a:ext cx="2025876" cy="7285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661963" y="4263639"/>
                <a:ext cx="2718245" cy="7285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𝑖𝑤𝑛𝑡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963" y="4263639"/>
                <a:ext cx="2718245" cy="7285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862290" y="4263639"/>
                <a:ext cx="3241207" cy="7285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𝑖𝑤𝑛𝑡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2290" y="4263639"/>
                <a:ext cx="3241207" cy="72853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41300" y="5203453"/>
                <a:ext cx="113411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Negative frequency term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 smtClean="0"/>
                  <a:t>)</a:t>
                </a:r>
                <a:endParaRPr lang="en-US" sz="20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5203453"/>
                <a:ext cx="11341100" cy="400110"/>
              </a:xfrm>
              <a:prstGeom prst="rect">
                <a:avLst/>
              </a:prstGeom>
              <a:blipFill>
                <a:blip r:embed="rId11"/>
                <a:stretch>
                  <a:fillRect l="-591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69692" y="5850993"/>
                <a:ext cx="11398788" cy="6713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𝑖𝑤𝑛𝑡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92" y="5850993"/>
                <a:ext cx="11398788" cy="67133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062013" y="5813166"/>
                <a:ext cx="2718245" cy="7285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𝑖𝑤𝑛𝑡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013" y="5813166"/>
                <a:ext cx="2718245" cy="72853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/>
              <p:cNvSpPr/>
              <p:nvPr/>
            </p:nvSpPr>
            <p:spPr>
              <a:xfrm>
                <a:off x="6349063" y="5809738"/>
                <a:ext cx="985013" cy="689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063" y="5809738"/>
                <a:ext cx="985013" cy="68999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920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Square Wave </a:t>
            </a:r>
            <a:r>
              <a:rPr lang="en-US" dirty="0" smtClean="0"/>
              <a:t>(using the Complex Form)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112" y="1009650"/>
            <a:ext cx="9049887" cy="57698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9817" y="1633847"/>
                <a:ext cx="2915735" cy="13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=−1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𝑖𝑓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−1&lt;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&lt;0</m:t>
                      </m:r>
                    </m:oMath>
                  </m:oMathPara>
                </a14:m>
                <a:endParaRPr lang="en-US" sz="2000" b="0" dirty="0" smtClean="0">
                  <a:latin typeface="Arial" pitchFamily="34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  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1 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𝑖𝑓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 0&lt;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&lt;1</m:t>
                      </m:r>
                    </m:oMath>
                  </m:oMathPara>
                </a14:m>
                <a:endParaRPr lang="en-US" sz="2000" b="1" dirty="0">
                  <a:latin typeface="Arial" pitchFamily="34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17" y="1633847"/>
                <a:ext cx="2915735" cy="1327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9817" y="2972395"/>
                <a:ext cx="2379626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  </m:t>
                      </m:r>
                    </m:oMath>
                  </m:oMathPara>
                </a14:m>
                <a:endParaRPr lang="en-US" sz="2000" b="0" i="1" dirty="0" smtClean="0">
                  <a:latin typeface="Cambria Math" panose="02040503050406030204" pitchFamily="18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𝑤h𝑒𝑟𝑒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=±1,±2, …</m:t>
                      </m:r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17" y="2972395"/>
                <a:ext cx="2379626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507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Summary and Tutorials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08133" y="2836949"/>
                <a:ext cx="4639988" cy="7552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cos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𝑛𝑡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sin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𝑛𝑡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33" y="2836949"/>
                <a:ext cx="4639988" cy="7552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65984" y="4098853"/>
                <a:ext cx="2098395" cy="695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84" y="4098853"/>
                <a:ext cx="2098395" cy="695255"/>
              </a:xfrm>
              <a:prstGeom prst="rect">
                <a:avLst/>
              </a:prstGeom>
              <a:blipFill>
                <a:blip r:embed="rId3"/>
                <a:stretch>
                  <a:fillRect b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404434" y="3718389"/>
                <a:ext cx="3418500" cy="10429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cos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434" y="3718389"/>
                <a:ext cx="3418500" cy="10429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328039" y="4006520"/>
                <a:ext cx="3589444" cy="7875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𝑚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039" y="4006520"/>
                <a:ext cx="3589444" cy="787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700269" y="1411222"/>
                <a:ext cx="2614883" cy="490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269" y="1411222"/>
                <a:ext cx="2614883" cy="490199"/>
              </a:xfrm>
              <a:prstGeom prst="rect">
                <a:avLst/>
              </a:prstGeom>
              <a:blipFill>
                <a:blip r:embed="rId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18856" y="5478857"/>
                <a:ext cx="11398788" cy="8392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𝑖𝑤𝑛𝑡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56" y="5478857"/>
                <a:ext cx="11398788" cy="8392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597180" y="5478857"/>
                <a:ext cx="3004990" cy="7993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𝑖𝑤𝑛𝑡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180" y="5478857"/>
                <a:ext cx="3004990" cy="7993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291310" y="5561764"/>
                <a:ext cx="1220655" cy="7562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310" y="5561764"/>
                <a:ext cx="1220655" cy="7562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/>
          <p:nvPr/>
        </p:nvCxnSpPr>
        <p:spPr>
          <a:xfrm flipV="1">
            <a:off x="7349490" y="1159003"/>
            <a:ext cx="0" cy="137313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095490" y="2364501"/>
            <a:ext cx="3703320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7095490" y="1914921"/>
            <a:ext cx="998220" cy="617220"/>
          </a:xfrm>
          <a:custGeom>
            <a:avLst/>
            <a:gdLst>
              <a:gd name="connsiteX0" fmla="*/ 0 w 1386840"/>
              <a:gd name="connsiteY0" fmla="*/ 868680 h 899160"/>
              <a:gd name="connsiteX1" fmla="*/ 15240 w 1386840"/>
              <a:gd name="connsiteY1" fmla="*/ 822960 h 899160"/>
              <a:gd name="connsiteX2" fmla="*/ 45720 w 1386840"/>
              <a:gd name="connsiteY2" fmla="*/ 777240 h 899160"/>
              <a:gd name="connsiteX3" fmla="*/ 60960 w 1386840"/>
              <a:gd name="connsiteY3" fmla="*/ 754380 h 899160"/>
              <a:gd name="connsiteX4" fmla="*/ 76200 w 1386840"/>
              <a:gd name="connsiteY4" fmla="*/ 731520 h 899160"/>
              <a:gd name="connsiteX5" fmla="*/ 137160 w 1386840"/>
              <a:gd name="connsiteY5" fmla="*/ 624840 h 899160"/>
              <a:gd name="connsiteX6" fmla="*/ 160020 w 1386840"/>
              <a:gd name="connsiteY6" fmla="*/ 586740 h 899160"/>
              <a:gd name="connsiteX7" fmla="*/ 213360 w 1386840"/>
              <a:gd name="connsiteY7" fmla="*/ 518160 h 899160"/>
              <a:gd name="connsiteX8" fmla="*/ 327660 w 1386840"/>
              <a:gd name="connsiteY8" fmla="*/ 342900 h 899160"/>
              <a:gd name="connsiteX9" fmla="*/ 403860 w 1386840"/>
              <a:gd name="connsiteY9" fmla="*/ 259080 h 899160"/>
              <a:gd name="connsiteX10" fmla="*/ 487680 w 1386840"/>
              <a:gd name="connsiteY10" fmla="*/ 167640 h 899160"/>
              <a:gd name="connsiteX11" fmla="*/ 556260 w 1386840"/>
              <a:gd name="connsiteY11" fmla="*/ 106680 h 899160"/>
              <a:gd name="connsiteX12" fmla="*/ 571500 w 1386840"/>
              <a:gd name="connsiteY12" fmla="*/ 83820 h 899160"/>
              <a:gd name="connsiteX13" fmla="*/ 632460 w 1386840"/>
              <a:gd name="connsiteY13" fmla="*/ 45720 h 899160"/>
              <a:gd name="connsiteX14" fmla="*/ 662940 w 1386840"/>
              <a:gd name="connsiteY14" fmla="*/ 22860 h 899160"/>
              <a:gd name="connsiteX15" fmla="*/ 746760 w 1386840"/>
              <a:gd name="connsiteY15" fmla="*/ 0 h 899160"/>
              <a:gd name="connsiteX16" fmla="*/ 800100 w 1386840"/>
              <a:gd name="connsiteY16" fmla="*/ 7620 h 899160"/>
              <a:gd name="connsiteX17" fmla="*/ 891540 w 1386840"/>
              <a:gd name="connsiteY17" fmla="*/ 99060 h 899160"/>
              <a:gd name="connsiteX18" fmla="*/ 922020 w 1386840"/>
              <a:gd name="connsiteY18" fmla="*/ 152400 h 899160"/>
              <a:gd name="connsiteX19" fmla="*/ 937260 w 1386840"/>
              <a:gd name="connsiteY19" fmla="*/ 175260 h 899160"/>
              <a:gd name="connsiteX20" fmla="*/ 960120 w 1386840"/>
              <a:gd name="connsiteY20" fmla="*/ 213360 h 899160"/>
              <a:gd name="connsiteX21" fmla="*/ 1013460 w 1386840"/>
              <a:gd name="connsiteY21" fmla="*/ 289560 h 899160"/>
              <a:gd name="connsiteX22" fmla="*/ 1021080 w 1386840"/>
              <a:gd name="connsiteY22" fmla="*/ 312420 h 899160"/>
              <a:gd name="connsiteX23" fmla="*/ 1051560 w 1386840"/>
              <a:gd name="connsiteY23" fmla="*/ 373380 h 899160"/>
              <a:gd name="connsiteX24" fmla="*/ 1066800 w 1386840"/>
              <a:gd name="connsiteY24" fmla="*/ 434340 h 899160"/>
              <a:gd name="connsiteX25" fmla="*/ 1074420 w 1386840"/>
              <a:gd name="connsiteY25" fmla="*/ 457200 h 899160"/>
              <a:gd name="connsiteX26" fmla="*/ 1082040 w 1386840"/>
              <a:gd name="connsiteY26" fmla="*/ 495300 h 899160"/>
              <a:gd name="connsiteX27" fmla="*/ 1097280 w 1386840"/>
              <a:gd name="connsiteY27" fmla="*/ 541020 h 899160"/>
              <a:gd name="connsiteX28" fmla="*/ 1112520 w 1386840"/>
              <a:gd name="connsiteY28" fmla="*/ 609600 h 899160"/>
              <a:gd name="connsiteX29" fmla="*/ 1120140 w 1386840"/>
              <a:gd name="connsiteY29" fmla="*/ 632460 h 899160"/>
              <a:gd name="connsiteX30" fmla="*/ 1143000 w 1386840"/>
              <a:gd name="connsiteY30" fmla="*/ 647700 h 899160"/>
              <a:gd name="connsiteX31" fmla="*/ 1150620 w 1386840"/>
              <a:gd name="connsiteY31" fmla="*/ 685800 h 899160"/>
              <a:gd name="connsiteX32" fmla="*/ 1181100 w 1386840"/>
              <a:gd name="connsiteY32" fmla="*/ 731520 h 899160"/>
              <a:gd name="connsiteX33" fmla="*/ 1196340 w 1386840"/>
              <a:gd name="connsiteY33" fmla="*/ 754380 h 899160"/>
              <a:gd name="connsiteX34" fmla="*/ 1219200 w 1386840"/>
              <a:gd name="connsiteY34" fmla="*/ 777240 h 899160"/>
              <a:gd name="connsiteX35" fmla="*/ 1234440 w 1386840"/>
              <a:gd name="connsiteY35" fmla="*/ 800100 h 899160"/>
              <a:gd name="connsiteX36" fmla="*/ 1280160 w 1386840"/>
              <a:gd name="connsiteY36" fmla="*/ 830580 h 899160"/>
              <a:gd name="connsiteX37" fmla="*/ 1325880 w 1386840"/>
              <a:gd name="connsiteY37" fmla="*/ 853440 h 899160"/>
              <a:gd name="connsiteX38" fmla="*/ 1348740 w 1386840"/>
              <a:gd name="connsiteY38" fmla="*/ 876300 h 899160"/>
              <a:gd name="connsiteX39" fmla="*/ 1386840 w 1386840"/>
              <a:gd name="connsiteY39" fmla="*/ 899160 h 89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386840" h="899160">
                <a:moveTo>
                  <a:pt x="0" y="868680"/>
                </a:moveTo>
                <a:cubicBezTo>
                  <a:pt x="5080" y="853440"/>
                  <a:pt x="8056" y="837328"/>
                  <a:pt x="15240" y="822960"/>
                </a:cubicBezTo>
                <a:cubicBezTo>
                  <a:pt x="23431" y="806577"/>
                  <a:pt x="35560" y="792480"/>
                  <a:pt x="45720" y="777240"/>
                </a:cubicBezTo>
                <a:lnTo>
                  <a:pt x="60960" y="754380"/>
                </a:lnTo>
                <a:cubicBezTo>
                  <a:pt x="66040" y="746760"/>
                  <a:pt x="71656" y="739471"/>
                  <a:pt x="76200" y="731520"/>
                </a:cubicBezTo>
                <a:cubicBezTo>
                  <a:pt x="96520" y="695960"/>
                  <a:pt x="116639" y="660285"/>
                  <a:pt x="137160" y="624840"/>
                </a:cubicBezTo>
                <a:cubicBezTo>
                  <a:pt x="144581" y="612023"/>
                  <a:pt x="150927" y="598431"/>
                  <a:pt x="160020" y="586740"/>
                </a:cubicBezTo>
                <a:cubicBezTo>
                  <a:pt x="177800" y="563880"/>
                  <a:pt x="197540" y="542418"/>
                  <a:pt x="213360" y="518160"/>
                </a:cubicBezTo>
                <a:cubicBezTo>
                  <a:pt x="251460" y="459740"/>
                  <a:pt x="280744" y="394508"/>
                  <a:pt x="327660" y="342900"/>
                </a:cubicBezTo>
                <a:cubicBezTo>
                  <a:pt x="353060" y="314960"/>
                  <a:pt x="378995" y="287497"/>
                  <a:pt x="403860" y="259080"/>
                </a:cubicBezTo>
                <a:cubicBezTo>
                  <a:pt x="461382" y="193341"/>
                  <a:pt x="405317" y="244855"/>
                  <a:pt x="487680" y="167640"/>
                </a:cubicBezTo>
                <a:cubicBezTo>
                  <a:pt x="509993" y="146721"/>
                  <a:pt x="534633" y="128307"/>
                  <a:pt x="556260" y="106680"/>
                </a:cubicBezTo>
                <a:cubicBezTo>
                  <a:pt x="562736" y="100204"/>
                  <a:pt x="565024" y="90296"/>
                  <a:pt x="571500" y="83820"/>
                </a:cubicBezTo>
                <a:cubicBezTo>
                  <a:pt x="602560" y="52760"/>
                  <a:pt x="600745" y="56292"/>
                  <a:pt x="632460" y="45720"/>
                </a:cubicBezTo>
                <a:cubicBezTo>
                  <a:pt x="642620" y="38100"/>
                  <a:pt x="651838" y="29028"/>
                  <a:pt x="662940" y="22860"/>
                </a:cubicBezTo>
                <a:cubicBezTo>
                  <a:pt x="694407" y="5378"/>
                  <a:pt x="711243" y="5919"/>
                  <a:pt x="746760" y="0"/>
                </a:cubicBezTo>
                <a:cubicBezTo>
                  <a:pt x="764540" y="2540"/>
                  <a:pt x="783337" y="1173"/>
                  <a:pt x="800100" y="7620"/>
                </a:cubicBezTo>
                <a:cubicBezTo>
                  <a:pt x="846194" y="25349"/>
                  <a:pt x="863619" y="60669"/>
                  <a:pt x="891540" y="99060"/>
                </a:cubicBezTo>
                <a:cubicBezTo>
                  <a:pt x="916293" y="133096"/>
                  <a:pt x="898700" y="111590"/>
                  <a:pt x="922020" y="152400"/>
                </a:cubicBezTo>
                <a:cubicBezTo>
                  <a:pt x="926564" y="160351"/>
                  <a:pt x="932406" y="167494"/>
                  <a:pt x="937260" y="175260"/>
                </a:cubicBezTo>
                <a:cubicBezTo>
                  <a:pt x="945110" y="187819"/>
                  <a:pt x="951905" y="201037"/>
                  <a:pt x="960120" y="213360"/>
                </a:cubicBezTo>
                <a:cubicBezTo>
                  <a:pt x="977318" y="239157"/>
                  <a:pt x="1013460" y="289560"/>
                  <a:pt x="1013460" y="289560"/>
                </a:cubicBezTo>
                <a:cubicBezTo>
                  <a:pt x="1016000" y="297180"/>
                  <a:pt x="1017756" y="305108"/>
                  <a:pt x="1021080" y="312420"/>
                </a:cubicBezTo>
                <a:cubicBezTo>
                  <a:pt x="1030481" y="333102"/>
                  <a:pt x="1043583" y="352108"/>
                  <a:pt x="1051560" y="373380"/>
                </a:cubicBezTo>
                <a:cubicBezTo>
                  <a:pt x="1058914" y="392992"/>
                  <a:pt x="1061289" y="414133"/>
                  <a:pt x="1066800" y="434340"/>
                </a:cubicBezTo>
                <a:cubicBezTo>
                  <a:pt x="1068913" y="442089"/>
                  <a:pt x="1072472" y="449408"/>
                  <a:pt x="1074420" y="457200"/>
                </a:cubicBezTo>
                <a:cubicBezTo>
                  <a:pt x="1077561" y="469765"/>
                  <a:pt x="1078632" y="482805"/>
                  <a:pt x="1082040" y="495300"/>
                </a:cubicBezTo>
                <a:cubicBezTo>
                  <a:pt x="1086267" y="510798"/>
                  <a:pt x="1094130" y="525268"/>
                  <a:pt x="1097280" y="541020"/>
                </a:cubicBezTo>
                <a:cubicBezTo>
                  <a:pt x="1102518" y="567209"/>
                  <a:pt x="1105346" y="584491"/>
                  <a:pt x="1112520" y="609600"/>
                </a:cubicBezTo>
                <a:cubicBezTo>
                  <a:pt x="1114727" y="617323"/>
                  <a:pt x="1115122" y="626188"/>
                  <a:pt x="1120140" y="632460"/>
                </a:cubicBezTo>
                <a:cubicBezTo>
                  <a:pt x="1125861" y="639611"/>
                  <a:pt x="1135380" y="642620"/>
                  <a:pt x="1143000" y="647700"/>
                </a:cubicBezTo>
                <a:cubicBezTo>
                  <a:pt x="1145540" y="660400"/>
                  <a:pt x="1145261" y="674009"/>
                  <a:pt x="1150620" y="685800"/>
                </a:cubicBezTo>
                <a:cubicBezTo>
                  <a:pt x="1158199" y="702474"/>
                  <a:pt x="1170940" y="716280"/>
                  <a:pt x="1181100" y="731520"/>
                </a:cubicBezTo>
                <a:cubicBezTo>
                  <a:pt x="1186180" y="739140"/>
                  <a:pt x="1189864" y="747904"/>
                  <a:pt x="1196340" y="754380"/>
                </a:cubicBezTo>
                <a:cubicBezTo>
                  <a:pt x="1203960" y="762000"/>
                  <a:pt x="1212301" y="768961"/>
                  <a:pt x="1219200" y="777240"/>
                </a:cubicBezTo>
                <a:cubicBezTo>
                  <a:pt x="1225063" y="784275"/>
                  <a:pt x="1227548" y="794069"/>
                  <a:pt x="1234440" y="800100"/>
                </a:cubicBezTo>
                <a:cubicBezTo>
                  <a:pt x="1248224" y="812161"/>
                  <a:pt x="1264920" y="820420"/>
                  <a:pt x="1280160" y="830580"/>
                </a:cubicBezTo>
                <a:cubicBezTo>
                  <a:pt x="1309703" y="850275"/>
                  <a:pt x="1294332" y="842924"/>
                  <a:pt x="1325880" y="853440"/>
                </a:cubicBezTo>
                <a:cubicBezTo>
                  <a:pt x="1333500" y="861060"/>
                  <a:pt x="1339774" y="870322"/>
                  <a:pt x="1348740" y="876300"/>
                </a:cubicBezTo>
                <a:cubicBezTo>
                  <a:pt x="1408091" y="915867"/>
                  <a:pt x="1339378" y="851698"/>
                  <a:pt x="1386840" y="89916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093710" y="1914921"/>
            <a:ext cx="998220" cy="617220"/>
          </a:xfrm>
          <a:custGeom>
            <a:avLst/>
            <a:gdLst>
              <a:gd name="connsiteX0" fmla="*/ 0 w 1386840"/>
              <a:gd name="connsiteY0" fmla="*/ 868680 h 899160"/>
              <a:gd name="connsiteX1" fmla="*/ 15240 w 1386840"/>
              <a:gd name="connsiteY1" fmla="*/ 822960 h 899160"/>
              <a:gd name="connsiteX2" fmla="*/ 45720 w 1386840"/>
              <a:gd name="connsiteY2" fmla="*/ 777240 h 899160"/>
              <a:gd name="connsiteX3" fmla="*/ 60960 w 1386840"/>
              <a:gd name="connsiteY3" fmla="*/ 754380 h 899160"/>
              <a:gd name="connsiteX4" fmla="*/ 76200 w 1386840"/>
              <a:gd name="connsiteY4" fmla="*/ 731520 h 899160"/>
              <a:gd name="connsiteX5" fmla="*/ 137160 w 1386840"/>
              <a:gd name="connsiteY5" fmla="*/ 624840 h 899160"/>
              <a:gd name="connsiteX6" fmla="*/ 160020 w 1386840"/>
              <a:gd name="connsiteY6" fmla="*/ 586740 h 899160"/>
              <a:gd name="connsiteX7" fmla="*/ 213360 w 1386840"/>
              <a:gd name="connsiteY7" fmla="*/ 518160 h 899160"/>
              <a:gd name="connsiteX8" fmla="*/ 327660 w 1386840"/>
              <a:gd name="connsiteY8" fmla="*/ 342900 h 899160"/>
              <a:gd name="connsiteX9" fmla="*/ 403860 w 1386840"/>
              <a:gd name="connsiteY9" fmla="*/ 259080 h 899160"/>
              <a:gd name="connsiteX10" fmla="*/ 487680 w 1386840"/>
              <a:gd name="connsiteY10" fmla="*/ 167640 h 899160"/>
              <a:gd name="connsiteX11" fmla="*/ 556260 w 1386840"/>
              <a:gd name="connsiteY11" fmla="*/ 106680 h 899160"/>
              <a:gd name="connsiteX12" fmla="*/ 571500 w 1386840"/>
              <a:gd name="connsiteY12" fmla="*/ 83820 h 899160"/>
              <a:gd name="connsiteX13" fmla="*/ 632460 w 1386840"/>
              <a:gd name="connsiteY13" fmla="*/ 45720 h 899160"/>
              <a:gd name="connsiteX14" fmla="*/ 662940 w 1386840"/>
              <a:gd name="connsiteY14" fmla="*/ 22860 h 899160"/>
              <a:gd name="connsiteX15" fmla="*/ 746760 w 1386840"/>
              <a:gd name="connsiteY15" fmla="*/ 0 h 899160"/>
              <a:gd name="connsiteX16" fmla="*/ 800100 w 1386840"/>
              <a:gd name="connsiteY16" fmla="*/ 7620 h 899160"/>
              <a:gd name="connsiteX17" fmla="*/ 891540 w 1386840"/>
              <a:gd name="connsiteY17" fmla="*/ 99060 h 899160"/>
              <a:gd name="connsiteX18" fmla="*/ 922020 w 1386840"/>
              <a:gd name="connsiteY18" fmla="*/ 152400 h 899160"/>
              <a:gd name="connsiteX19" fmla="*/ 937260 w 1386840"/>
              <a:gd name="connsiteY19" fmla="*/ 175260 h 899160"/>
              <a:gd name="connsiteX20" fmla="*/ 960120 w 1386840"/>
              <a:gd name="connsiteY20" fmla="*/ 213360 h 899160"/>
              <a:gd name="connsiteX21" fmla="*/ 1013460 w 1386840"/>
              <a:gd name="connsiteY21" fmla="*/ 289560 h 899160"/>
              <a:gd name="connsiteX22" fmla="*/ 1021080 w 1386840"/>
              <a:gd name="connsiteY22" fmla="*/ 312420 h 899160"/>
              <a:gd name="connsiteX23" fmla="*/ 1051560 w 1386840"/>
              <a:gd name="connsiteY23" fmla="*/ 373380 h 899160"/>
              <a:gd name="connsiteX24" fmla="*/ 1066800 w 1386840"/>
              <a:gd name="connsiteY24" fmla="*/ 434340 h 899160"/>
              <a:gd name="connsiteX25" fmla="*/ 1074420 w 1386840"/>
              <a:gd name="connsiteY25" fmla="*/ 457200 h 899160"/>
              <a:gd name="connsiteX26" fmla="*/ 1082040 w 1386840"/>
              <a:gd name="connsiteY26" fmla="*/ 495300 h 899160"/>
              <a:gd name="connsiteX27" fmla="*/ 1097280 w 1386840"/>
              <a:gd name="connsiteY27" fmla="*/ 541020 h 899160"/>
              <a:gd name="connsiteX28" fmla="*/ 1112520 w 1386840"/>
              <a:gd name="connsiteY28" fmla="*/ 609600 h 899160"/>
              <a:gd name="connsiteX29" fmla="*/ 1120140 w 1386840"/>
              <a:gd name="connsiteY29" fmla="*/ 632460 h 899160"/>
              <a:gd name="connsiteX30" fmla="*/ 1143000 w 1386840"/>
              <a:gd name="connsiteY30" fmla="*/ 647700 h 899160"/>
              <a:gd name="connsiteX31" fmla="*/ 1150620 w 1386840"/>
              <a:gd name="connsiteY31" fmla="*/ 685800 h 899160"/>
              <a:gd name="connsiteX32" fmla="*/ 1181100 w 1386840"/>
              <a:gd name="connsiteY32" fmla="*/ 731520 h 899160"/>
              <a:gd name="connsiteX33" fmla="*/ 1196340 w 1386840"/>
              <a:gd name="connsiteY33" fmla="*/ 754380 h 899160"/>
              <a:gd name="connsiteX34" fmla="*/ 1219200 w 1386840"/>
              <a:gd name="connsiteY34" fmla="*/ 777240 h 899160"/>
              <a:gd name="connsiteX35" fmla="*/ 1234440 w 1386840"/>
              <a:gd name="connsiteY35" fmla="*/ 800100 h 899160"/>
              <a:gd name="connsiteX36" fmla="*/ 1280160 w 1386840"/>
              <a:gd name="connsiteY36" fmla="*/ 830580 h 899160"/>
              <a:gd name="connsiteX37" fmla="*/ 1325880 w 1386840"/>
              <a:gd name="connsiteY37" fmla="*/ 853440 h 899160"/>
              <a:gd name="connsiteX38" fmla="*/ 1348740 w 1386840"/>
              <a:gd name="connsiteY38" fmla="*/ 876300 h 899160"/>
              <a:gd name="connsiteX39" fmla="*/ 1386840 w 1386840"/>
              <a:gd name="connsiteY39" fmla="*/ 899160 h 89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386840" h="899160">
                <a:moveTo>
                  <a:pt x="0" y="868680"/>
                </a:moveTo>
                <a:cubicBezTo>
                  <a:pt x="5080" y="853440"/>
                  <a:pt x="8056" y="837328"/>
                  <a:pt x="15240" y="822960"/>
                </a:cubicBezTo>
                <a:cubicBezTo>
                  <a:pt x="23431" y="806577"/>
                  <a:pt x="35560" y="792480"/>
                  <a:pt x="45720" y="777240"/>
                </a:cubicBezTo>
                <a:lnTo>
                  <a:pt x="60960" y="754380"/>
                </a:lnTo>
                <a:cubicBezTo>
                  <a:pt x="66040" y="746760"/>
                  <a:pt x="71656" y="739471"/>
                  <a:pt x="76200" y="731520"/>
                </a:cubicBezTo>
                <a:cubicBezTo>
                  <a:pt x="96520" y="695960"/>
                  <a:pt x="116639" y="660285"/>
                  <a:pt x="137160" y="624840"/>
                </a:cubicBezTo>
                <a:cubicBezTo>
                  <a:pt x="144581" y="612023"/>
                  <a:pt x="150927" y="598431"/>
                  <a:pt x="160020" y="586740"/>
                </a:cubicBezTo>
                <a:cubicBezTo>
                  <a:pt x="177800" y="563880"/>
                  <a:pt x="197540" y="542418"/>
                  <a:pt x="213360" y="518160"/>
                </a:cubicBezTo>
                <a:cubicBezTo>
                  <a:pt x="251460" y="459740"/>
                  <a:pt x="280744" y="394508"/>
                  <a:pt x="327660" y="342900"/>
                </a:cubicBezTo>
                <a:cubicBezTo>
                  <a:pt x="353060" y="314960"/>
                  <a:pt x="378995" y="287497"/>
                  <a:pt x="403860" y="259080"/>
                </a:cubicBezTo>
                <a:cubicBezTo>
                  <a:pt x="461382" y="193341"/>
                  <a:pt x="405317" y="244855"/>
                  <a:pt x="487680" y="167640"/>
                </a:cubicBezTo>
                <a:cubicBezTo>
                  <a:pt x="509993" y="146721"/>
                  <a:pt x="534633" y="128307"/>
                  <a:pt x="556260" y="106680"/>
                </a:cubicBezTo>
                <a:cubicBezTo>
                  <a:pt x="562736" y="100204"/>
                  <a:pt x="565024" y="90296"/>
                  <a:pt x="571500" y="83820"/>
                </a:cubicBezTo>
                <a:cubicBezTo>
                  <a:pt x="602560" y="52760"/>
                  <a:pt x="600745" y="56292"/>
                  <a:pt x="632460" y="45720"/>
                </a:cubicBezTo>
                <a:cubicBezTo>
                  <a:pt x="642620" y="38100"/>
                  <a:pt x="651838" y="29028"/>
                  <a:pt x="662940" y="22860"/>
                </a:cubicBezTo>
                <a:cubicBezTo>
                  <a:pt x="694407" y="5378"/>
                  <a:pt x="711243" y="5919"/>
                  <a:pt x="746760" y="0"/>
                </a:cubicBezTo>
                <a:cubicBezTo>
                  <a:pt x="764540" y="2540"/>
                  <a:pt x="783337" y="1173"/>
                  <a:pt x="800100" y="7620"/>
                </a:cubicBezTo>
                <a:cubicBezTo>
                  <a:pt x="846194" y="25349"/>
                  <a:pt x="863619" y="60669"/>
                  <a:pt x="891540" y="99060"/>
                </a:cubicBezTo>
                <a:cubicBezTo>
                  <a:pt x="916293" y="133096"/>
                  <a:pt x="898700" y="111590"/>
                  <a:pt x="922020" y="152400"/>
                </a:cubicBezTo>
                <a:cubicBezTo>
                  <a:pt x="926564" y="160351"/>
                  <a:pt x="932406" y="167494"/>
                  <a:pt x="937260" y="175260"/>
                </a:cubicBezTo>
                <a:cubicBezTo>
                  <a:pt x="945110" y="187819"/>
                  <a:pt x="951905" y="201037"/>
                  <a:pt x="960120" y="213360"/>
                </a:cubicBezTo>
                <a:cubicBezTo>
                  <a:pt x="977318" y="239157"/>
                  <a:pt x="1013460" y="289560"/>
                  <a:pt x="1013460" y="289560"/>
                </a:cubicBezTo>
                <a:cubicBezTo>
                  <a:pt x="1016000" y="297180"/>
                  <a:pt x="1017756" y="305108"/>
                  <a:pt x="1021080" y="312420"/>
                </a:cubicBezTo>
                <a:cubicBezTo>
                  <a:pt x="1030481" y="333102"/>
                  <a:pt x="1043583" y="352108"/>
                  <a:pt x="1051560" y="373380"/>
                </a:cubicBezTo>
                <a:cubicBezTo>
                  <a:pt x="1058914" y="392992"/>
                  <a:pt x="1061289" y="414133"/>
                  <a:pt x="1066800" y="434340"/>
                </a:cubicBezTo>
                <a:cubicBezTo>
                  <a:pt x="1068913" y="442089"/>
                  <a:pt x="1072472" y="449408"/>
                  <a:pt x="1074420" y="457200"/>
                </a:cubicBezTo>
                <a:cubicBezTo>
                  <a:pt x="1077561" y="469765"/>
                  <a:pt x="1078632" y="482805"/>
                  <a:pt x="1082040" y="495300"/>
                </a:cubicBezTo>
                <a:cubicBezTo>
                  <a:pt x="1086267" y="510798"/>
                  <a:pt x="1094130" y="525268"/>
                  <a:pt x="1097280" y="541020"/>
                </a:cubicBezTo>
                <a:cubicBezTo>
                  <a:pt x="1102518" y="567209"/>
                  <a:pt x="1105346" y="584491"/>
                  <a:pt x="1112520" y="609600"/>
                </a:cubicBezTo>
                <a:cubicBezTo>
                  <a:pt x="1114727" y="617323"/>
                  <a:pt x="1115122" y="626188"/>
                  <a:pt x="1120140" y="632460"/>
                </a:cubicBezTo>
                <a:cubicBezTo>
                  <a:pt x="1125861" y="639611"/>
                  <a:pt x="1135380" y="642620"/>
                  <a:pt x="1143000" y="647700"/>
                </a:cubicBezTo>
                <a:cubicBezTo>
                  <a:pt x="1145540" y="660400"/>
                  <a:pt x="1145261" y="674009"/>
                  <a:pt x="1150620" y="685800"/>
                </a:cubicBezTo>
                <a:cubicBezTo>
                  <a:pt x="1158199" y="702474"/>
                  <a:pt x="1170940" y="716280"/>
                  <a:pt x="1181100" y="731520"/>
                </a:cubicBezTo>
                <a:cubicBezTo>
                  <a:pt x="1186180" y="739140"/>
                  <a:pt x="1189864" y="747904"/>
                  <a:pt x="1196340" y="754380"/>
                </a:cubicBezTo>
                <a:cubicBezTo>
                  <a:pt x="1203960" y="762000"/>
                  <a:pt x="1212301" y="768961"/>
                  <a:pt x="1219200" y="777240"/>
                </a:cubicBezTo>
                <a:cubicBezTo>
                  <a:pt x="1225063" y="784275"/>
                  <a:pt x="1227548" y="794069"/>
                  <a:pt x="1234440" y="800100"/>
                </a:cubicBezTo>
                <a:cubicBezTo>
                  <a:pt x="1248224" y="812161"/>
                  <a:pt x="1264920" y="820420"/>
                  <a:pt x="1280160" y="830580"/>
                </a:cubicBezTo>
                <a:cubicBezTo>
                  <a:pt x="1309703" y="850275"/>
                  <a:pt x="1294332" y="842924"/>
                  <a:pt x="1325880" y="853440"/>
                </a:cubicBezTo>
                <a:cubicBezTo>
                  <a:pt x="1333500" y="861060"/>
                  <a:pt x="1339774" y="870322"/>
                  <a:pt x="1348740" y="876300"/>
                </a:cubicBezTo>
                <a:cubicBezTo>
                  <a:pt x="1408091" y="915867"/>
                  <a:pt x="1339378" y="851698"/>
                  <a:pt x="1386840" y="89916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9091930" y="1923542"/>
            <a:ext cx="998220" cy="617220"/>
          </a:xfrm>
          <a:custGeom>
            <a:avLst/>
            <a:gdLst>
              <a:gd name="connsiteX0" fmla="*/ 0 w 1386840"/>
              <a:gd name="connsiteY0" fmla="*/ 868680 h 899160"/>
              <a:gd name="connsiteX1" fmla="*/ 15240 w 1386840"/>
              <a:gd name="connsiteY1" fmla="*/ 822960 h 899160"/>
              <a:gd name="connsiteX2" fmla="*/ 45720 w 1386840"/>
              <a:gd name="connsiteY2" fmla="*/ 777240 h 899160"/>
              <a:gd name="connsiteX3" fmla="*/ 60960 w 1386840"/>
              <a:gd name="connsiteY3" fmla="*/ 754380 h 899160"/>
              <a:gd name="connsiteX4" fmla="*/ 76200 w 1386840"/>
              <a:gd name="connsiteY4" fmla="*/ 731520 h 899160"/>
              <a:gd name="connsiteX5" fmla="*/ 137160 w 1386840"/>
              <a:gd name="connsiteY5" fmla="*/ 624840 h 899160"/>
              <a:gd name="connsiteX6" fmla="*/ 160020 w 1386840"/>
              <a:gd name="connsiteY6" fmla="*/ 586740 h 899160"/>
              <a:gd name="connsiteX7" fmla="*/ 213360 w 1386840"/>
              <a:gd name="connsiteY7" fmla="*/ 518160 h 899160"/>
              <a:gd name="connsiteX8" fmla="*/ 327660 w 1386840"/>
              <a:gd name="connsiteY8" fmla="*/ 342900 h 899160"/>
              <a:gd name="connsiteX9" fmla="*/ 403860 w 1386840"/>
              <a:gd name="connsiteY9" fmla="*/ 259080 h 899160"/>
              <a:gd name="connsiteX10" fmla="*/ 487680 w 1386840"/>
              <a:gd name="connsiteY10" fmla="*/ 167640 h 899160"/>
              <a:gd name="connsiteX11" fmla="*/ 556260 w 1386840"/>
              <a:gd name="connsiteY11" fmla="*/ 106680 h 899160"/>
              <a:gd name="connsiteX12" fmla="*/ 571500 w 1386840"/>
              <a:gd name="connsiteY12" fmla="*/ 83820 h 899160"/>
              <a:gd name="connsiteX13" fmla="*/ 632460 w 1386840"/>
              <a:gd name="connsiteY13" fmla="*/ 45720 h 899160"/>
              <a:gd name="connsiteX14" fmla="*/ 662940 w 1386840"/>
              <a:gd name="connsiteY14" fmla="*/ 22860 h 899160"/>
              <a:gd name="connsiteX15" fmla="*/ 746760 w 1386840"/>
              <a:gd name="connsiteY15" fmla="*/ 0 h 899160"/>
              <a:gd name="connsiteX16" fmla="*/ 800100 w 1386840"/>
              <a:gd name="connsiteY16" fmla="*/ 7620 h 899160"/>
              <a:gd name="connsiteX17" fmla="*/ 891540 w 1386840"/>
              <a:gd name="connsiteY17" fmla="*/ 99060 h 899160"/>
              <a:gd name="connsiteX18" fmla="*/ 922020 w 1386840"/>
              <a:gd name="connsiteY18" fmla="*/ 152400 h 899160"/>
              <a:gd name="connsiteX19" fmla="*/ 937260 w 1386840"/>
              <a:gd name="connsiteY19" fmla="*/ 175260 h 899160"/>
              <a:gd name="connsiteX20" fmla="*/ 960120 w 1386840"/>
              <a:gd name="connsiteY20" fmla="*/ 213360 h 899160"/>
              <a:gd name="connsiteX21" fmla="*/ 1013460 w 1386840"/>
              <a:gd name="connsiteY21" fmla="*/ 289560 h 899160"/>
              <a:gd name="connsiteX22" fmla="*/ 1021080 w 1386840"/>
              <a:gd name="connsiteY22" fmla="*/ 312420 h 899160"/>
              <a:gd name="connsiteX23" fmla="*/ 1051560 w 1386840"/>
              <a:gd name="connsiteY23" fmla="*/ 373380 h 899160"/>
              <a:gd name="connsiteX24" fmla="*/ 1066800 w 1386840"/>
              <a:gd name="connsiteY24" fmla="*/ 434340 h 899160"/>
              <a:gd name="connsiteX25" fmla="*/ 1074420 w 1386840"/>
              <a:gd name="connsiteY25" fmla="*/ 457200 h 899160"/>
              <a:gd name="connsiteX26" fmla="*/ 1082040 w 1386840"/>
              <a:gd name="connsiteY26" fmla="*/ 495300 h 899160"/>
              <a:gd name="connsiteX27" fmla="*/ 1097280 w 1386840"/>
              <a:gd name="connsiteY27" fmla="*/ 541020 h 899160"/>
              <a:gd name="connsiteX28" fmla="*/ 1112520 w 1386840"/>
              <a:gd name="connsiteY28" fmla="*/ 609600 h 899160"/>
              <a:gd name="connsiteX29" fmla="*/ 1120140 w 1386840"/>
              <a:gd name="connsiteY29" fmla="*/ 632460 h 899160"/>
              <a:gd name="connsiteX30" fmla="*/ 1143000 w 1386840"/>
              <a:gd name="connsiteY30" fmla="*/ 647700 h 899160"/>
              <a:gd name="connsiteX31" fmla="*/ 1150620 w 1386840"/>
              <a:gd name="connsiteY31" fmla="*/ 685800 h 899160"/>
              <a:gd name="connsiteX32" fmla="*/ 1181100 w 1386840"/>
              <a:gd name="connsiteY32" fmla="*/ 731520 h 899160"/>
              <a:gd name="connsiteX33" fmla="*/ 1196340 w 1386840"/>
              <a:gd name="connsiteY33" fmla="*/ 754380 h 899160"/>
              <a:gd name="connsiteX34" fmla="*/ 1219200 w 1386840"/>
              <a:gd name="connsiteY34" fmla="*/ 777240 h 899160"/>
              <a:gd name="connsiteX35" fmla="*/ 1234440 w 1386840"/>
              <a:gd name="connsiteY35" fmla="*/ 800100 h 899160"/>
              <a:gd name="connsiteX36" fmla="*/ 1280160 w 1386840"/>
              <a:gd name="connsiteY36" fmla="*/ 830580 h 899160"/>
              <a:gd name="connsiteX37" fmla="*/ 1325880 w 1386840"/>
              <a:gd name="connsiteY37" fmla="*/ 853440 h 899160"/>
              <a:gd name="connsiteX38" fmla="*/ 1348740 w 1386840"/>
              <a:gd name="connsiteY38" fmla="*/ 876300 h 899160"/>
              <a:gd name="connsiteX39" fmla="*/ 1386840 w 1386840"/>
              <a:gd name="connsiteY39" fmla="*/ 899160 h 89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386840" h="899160">
                <a:moveTo>
                  <a:pt x="0" y="868680"/>
                </a:moveTo>
                <a:cubicBezTo>
                  <a:pt x="5080" y="853440"/>
                  <a:pt x="8056" y="837328"/>
                  <a:pt x="15240" y="822960"/>
                </a:cubicBezTo>
                <a:cubicBezTo>
                  <a:pt x="23431" y="806577"/>
                  <a:pt x="35560" y="792480"/>
                  <a:pt x="45720" y="777240"/>
                </a:cubicBezTo>
                <a:lnTo>
                  <a:pt x="60960" y="754380"/>
                </a:lnTo>
                <a:cubicBezTo>
                  <a:pt x="66040" y="746760"/>
                  <a:pt x="71656" y="739471"/>
                  <a:pt x="76200" y="731520"/>
                </a:cubicBezTo>
                <a:cubicBezTo>
                  <a:pt x="96520" y="695960"/>
                  <a:pt x="116639" y="660285"/>
                  <a:pt x="137160" y="624840"/>
                </a:cubicBezTo>
                <a:cubicBezTo>
                  <a:pt x="144581" y="612023"/>
                  <a:pt x="150927" y="598431"/>
                  <a:pt x="160020" y="586740"/>
                </a:cubicBezTo>
                <a:cubicBezTo>
                  <a:pt x="177800" y="563880"/>
                  <a:pt x="197540" y="542418"/>
                  <a:pt x="213360" y="518160"/>
                </a:cubicBezTo>
                <a:cubicBezTo>
                  <a:pt x="251460" y="459740"/>
                  <a:pt x="280744" y="394508"/>
                  <a:pt x="327660" y="342900"/>
                </a:cubicBezTo>
                <a:cubicBezTo>
                  <a:pt x="353060" y="314960"/>
                  <a:pt x="378995" y="287497"/>
                  <a:pt x="403860" y="259080"/>
                </a:cubicBezTo>
                <a:cubicBezTo>
                  <a:pt x="461382" y="193341"/>
                  <a:pt x="405317" y="244855"/>
                  <a:pt x="487680" y="167640"/>
                </a:cubicBezTo>
                <a:cubicBezTo>
                  <a:pt x="509993" y="146721"/>
                  <a:pt x="534633" y="128307"/>
                  <a:pt x="556260" y="106680"/>
                </a:cubicBezTo>
                <a:cubicBezTo>
                  <a:pt x="562736" y="100204"/>
                  <a:pt x="565024" y="90296"/>
                  <a:pt x="571500" y="83820"/>
                </a:cubicBezTo>
                <a:cubicBezTo>
                  <a:pt x="602560" y="52760"/>
                  <a:pt x="600745" y="56292"/>
                  <a:pt x="632460" y="45720"/>
                </a:cubicBezTo>
                <a:cubicBezTo>
                  <a:pt x="642620" y="38100"/>
                  <a:pt x="651838" y="29028"/>
                  <a:pt x="662940" y="22860"/>
                </a:cubicBezTo>
                <a:cubicBezTo>
                  <a:pt x="694407" y="5378"/>
                  <a:pt x="711243" y="5919"/>
                  <a:pt x="746760" y="0"/>
                </a:cubicBezTo>
                <a:cubicBezTo>
                  <a:pt x="764540" y="2540"/>
                  <a:pt x="783337" y="1173"/>
                  <a:pt x="800100" y="7620"/>
                </a:cubicBezTo>
                <a:cubicBezTo>
                  <a:pt x="846194" y="25349"/>
                  <a:pt x="863619" y="60669"/>
                  <a:pt x="891540" y="99060"/>
                </a:cubicBezTo>
                <a:cubicBezTo>
                  <a:pt x="916293" y="133096"/>
                  <a:pt x="898700" y="111590"/>
                  <a:pt x="922020" y="152400"/>
                </a:cubicBezTo>
                <a:cubicBezTo>
                  <a:pt x="926564" y="160351"/>
                  <a:pt x="932406" y="167494"/>
                  <a:pt x="937260" y="175260"/>
                </a:cubicBezTo>
                <a:cubicBezTo>
                  <a:pt x="945110" y="187819"/>
                  <a:pt x="951905" y="201037"/>
                  <a:pt x="960120" y="213360"/>
                </a:cubicBezTo>
                <a:cubicBezTo>
                  <a:pt x="977318" y="239157"/>
                  <a:pt x="1013460" y="289560"/>
                  <a:pt x="1013460" y="289560"/>
                </a:cubicBezTo>
                <a:cubicBezTo>
                  <a:pt x="1016000" y="297180"/>
                  <a:pt x="1017756" y="305108"/>
                  <a:pt x="1021080" y="312420"/>
                </a:cubicBezTo>
                <a:cubicBezTo>
                  <a:pt x="1030481" y="333102"/>
                  <a:pt x="1043583" y="352108"/>
                  <a:pt x="1051560" y="373380"/>
                </a:cubicBezTo>
                <a:cubicBezTo>
                  <a:pt x="1058914" y="392992"/>
                  <a:pt x="1061289" y="414133"/>
                  <a:pt x="1066800" y="434340"/>
                </a:cubicBezTo>
                <a:cubicBezTo>
                  <a:pt x="1068913" y="442089"/>
                  <a:pt x="1072472" y="449408"/>
                  <a:pt x="1074420" y="457200"/>
                </a:cubicBezTo>
                <a:cubicBezTo>
                  <a:pt x="1077561" y="469765"/>
                  <a:pt x="1078632" y="482805"/>
                  <a:pt x="1082040" y="495300"/>
                </a:cubicBezTo>
                <a:cubicBezTo>
                  <a:pt x="1086267" y="510798"/>
                  <a:pt x="1094130" y="525268"/>
                  <a:pt x="1097280" y="541020"/>
                </a:cubicBezTo>
                <a:cubicBezTo>
                  <a:pt x="1102518" y="567209"/>
                  <a:pt x="1105346" y="584491"/>
                  <a:pt x="1112520" y="609600"/>
                </a:cubicBezTo>
                <a:cubicBezTo>
                  <a:pt x="1114727" y="617323"/>
                  <a:pt x="1115122" y="626188"/>
                  <a:pt x="1120140" y="632460"/>
                </a:cubicBezTo>
                <a:cubicBezTo>
                  <a:pt x="1125861" y="639611"/>
                  <a:pt x="1135380" y="642620"/>
                  <a:pt x="1143000" y="647700"/>
                </a:cubicBezTo>
                <a:cubicBezTo>
                  <a:pt x="1145540" y="660400"/>
                  <a:pt x="1145261" y="674009"/>
                  <a:pt x="1150620" y="685800"/>
                </a:cubicBezTo>
                <a:cubicBezTo>
                  <a:pt x="1158199" y="702474"/>
                  <a:pt x="1170940" y="716280"/>
                  <a:pt x="1181100" y="731520"/>
                </a:cubicBezTo>
                <a:cubicBezTo>
                  <a:pt x="1186180" y="739140"/>
                  <a:pt x="1189864" y="747904"/>
                  <a:pt x="1196340" y="754380"/>
                </a:cubicBezTo>
                <a:cubicBezTo>
                  <a:pt x="1203960" y="762000"/>
                  <a:pt x="1212301" y="768961"/>
                  <a:pt x="1219200" y="777240"/>
                </a:cubicBezTo>
                <a:cubicBezTo>
                  <a:pt x="1225063" y="784275"/>
                  <a:pt x="1227548" y="794069"/>
                  <a:pt x="1234440" y="800100"/>
                </a:cubicBezTo>
                <a:cubicBezTo>
                  <a:pt x="1248224" y="812161"/>
                  <a:pt x="1264920" y="820420"/>
                  <a:pt x="1280160" y="830580"/>
                </a:cubicBezTo>
                <a:cubicBezTo>
                  <a:pt x="1309703" y="850275"/>
                  <a:pt x="1294332" y="842924"/>
                  <a:pt x="1325880" y="853440"/>
                </a:cubicBezTo>
                <a:cubicBezTo>
                  <a:pt x="1333500" y="861060"/>
                  <a:pt x="1339774" y="870322"/>
                  <a:pt x="1348740" y="876300"/>
                </a:cubicBezTo>
                <a:cubicBezTo>
                  <a:pt x="1408091" y="915867"/>
                  <a:pt x="1339378" y="851698"/>
                  <a:pt x="1386840" y="89916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6692900" y="1239251"/>
                <a:ext cx="6565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900" y="1239251"/>
                <a:ext cx="65659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8362180" y="2610087"/>
                <a:ext cx="461280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2180" y="2610087"/>
                <a:ext cx="461280" cy="390748"/>
              </a:xfrm>
              <a:prstGeom prst="rect">
                <a:avLst/>
              </a:prstGeom>
              <a:blipFill>
                <a:blip r:embed="rId11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10820130" y="2233540"/>
                <a:ext cx="3345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0130" y="2233540"/>
                <a:ext cx="33457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7021195" y="2377439"/>
                <a:ext cx="365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195" y="2377439"/>
                <a:ext cx="36580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/>
          <p:cNvCxnSpPr/>
          <p:nvPr/>
        </p:nvCxnSpPr>
        <p:spPr>
          <a:xfrm>
            <a:off x="8093710" y="2562105"/>
            <a:ext cx="953453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721350" y="3100942"/>
            <a:ext cx="11341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General form</a:t>
            </a:r>
            <a:endParaRPr lang="en-US" sz="2000" b="1" dirty="0"/>
          </a:p>
        </p:txBody>
      </p:sp>
      <p:sp>
        <p:nvSpPr>
          <p:cNvPr id="34" name="Rectangle 33"/>
          <p:cNvSpPr/>
          <p:nvPr/>
        </p:nvSpPr>
        <p:spPr>
          <a:xfrm>
            <a:off x="9009063" y="5711060"/>
            <a:ext cx="22092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Complex form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61086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traight Connector 54"/>
          <p:cNvCxnSpPr/>
          <p:nvPr/>
        </p:nvCxnSpPr>
        <p:spPr>
          <a:xfrm>
            <a:off x="8850697" y="4629234"/>
            <a:ext cx="0" cy="350250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9556817" y="4629234"/>
            <a:ext cx="0" cy="350250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8850697" y="4807284"/>
            <a:ext cx="706120" cy="0"/>
          </a:xfrm>
          <a:prstGeom prst="line">
            <a:avLst/>
          </a:prstGeom>
          <a:ln w="19050"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9053814" y="4870176"/>
                <a:ext cx="368562" cy="2912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3814" y="4870176"/>
                <a:ext cx="368562" cy="291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/>
          <p:cNvCxnSpPr/>
          <p:nvPr/>
        </p:nvCxnSpPr>
        <p:spPr>
          <a:xfrm>
            <a:off x="8850697" y="6029779"/>
            <a:ext cx="0" cy="350250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10252295" y="6029779"/>
            <a:ext cx="0" cy="350250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44" idx="1"/>
          </p:cNvCxnSpPr>
          <p:nvPr/>
        </p:nvCxnSpPr>
        <p:spPr>
          <a:xfrm>
            <a:off x="8850697" y="6207829"/>
            <a:ext cx="1401598" cy="7613"/>
          </a:xfrm>
          <a:prstGeom prst="line">
            <a:avLst/>
          </a:prstGeom>
          <a:ln w="19050"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9439552" y="6270721"/>
                <a:ext cx="368562" cy="2912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9552" y="6270721"/>
                <a:ext cx="368562" cy="2912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/>
          <p:cNvSpPr/>
          <p:nvPr/>
        </p:nvSpPr>
        <p:spPr>
          <a:xfrm>
            <a:off x="8733782" y="5791200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0135380" y="5791200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330803" y="5791200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733782" y="4387211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435272" y="4387211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135380" y="4387211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330803" y="4387211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032293" y="4387211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733782" y="3034198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Fourier Integral for Non-periodic Functions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748324" y="1596449"/>
                <a:ext cx="11398788" cy="7552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𝑤𝑛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324" y="1596449"/>
                <a:ext cx="11398788" cy="7552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736877" y="1545966"/>
                <a:ext cx="3002232" cy="7993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𝑖𝑤𝑛𝑡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877" y="1545966"/>
                <a:ext cx="3002232" cy="7993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733782" y="1543987"/>
                <a:ext cx="1074332" cy="7562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782" y="1543987"/>
                <a:ext cx="1074332" cy="7562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>
            <a:off x="7226898" y="4638907"/>
            <a:ext cx="3448536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226898" y="6036527"/>
            <a:ext cx="3448536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8850697" y="2728332"/>
            <a:ext cx="0" cy="68608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850697" y="4081347"/>
            <a:ext cx="0" cy="68608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8850697" y="5478967"/>
            <a:ext cx="0" cy="68608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9084527" y="3034198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435272" y="3034198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786017" y="3034198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681548" y="3034198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032293" y="3034198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383038" y="3034198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281157" y="2853763"/>
                <a:ext cx="6096000" cy="154157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dirty="0" smtClean="0">
                    <a:latin typeface="Times-Roman"/>
                  </a:rPr>
                  <a:t>The fundamental frequency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-Roman"/>
                  </a:rPr>
                  <a:t> becomes </a:t>
                </a:r>
                <a:r>
                  <a:rPr lang="en-US" dirty="0">
                    <a:latin typeface="Times-Roman"/>
                  </a:rPr>
                  <a:t>smaller and </a:t>
                </a:r>
                <a:r>
                  <a:rPr lang="en-US" dirty="0" smtClean="0">
                    <a:latin typeface="Times-Roman"/>
                  </a:rPr>
                  <a:t> smaller </a:t>
                </a:r>
                <a:r>
                  <a:rPr lang="en-US" dirty="0">
                    <a:latin typeface="Times-Roman"/>
                  </a:rPr>
                  <a:t>and all </a:t>
                </a:r>
                <a:r>
                  <a:rPr lang="en-US" dirty="0" smtClean="0">
                    <a:latin typeface="Times-Roman"/>
                  </a:rPr>
                  <a:t>other frequencies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-Roman"/>
                  </a:rPr>
                  <a:t>), being multiples </a:t>
                </a:r>
                <a:r>
                  <a:rPr lang="en-US" dirty="0">
                    <a:latin typeface="Times-Roman"/>
                  </a:rPr>
                  <a:t>of the fundamental frequency, are </a:t>
                </a:r>
                <a:r>
                  <a:rPr lang="en-US" dirty="0" smtClean="0">
                    <a:latin typeface="Times-Italic"/>
                  </a:rPr>
                  <a:t>more densely </a:t>
                </a:r>
                <a:r>
                  <a:rPr lang="en-US" dirty="0">
                    <a:latin typeface="Times-Italic"/>
                  </a:rPr>
                  <a:t>packed </a:t>
                </a:r>
                <a:r>
                  <a:rPr lang="en-US" dirty="0">
                    <a:latin typeface="Times-Roman"/>
                  </a:rPr>
                  <a:t>on the frequency axis. Their separation is</a:t>
                </a:r>
                <a:r>
                  <a:rPr lang="en-US" dirty="0" smtClean="0">
                    <a:latin typeface="Times-Roman"/>
                  </a:rPr>
                  <a:t> assumed to be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∆</m:t>
                    </m:r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𝑤</m:t>
                    </m:r>
                  </m:oMath>
                </a14:m>
                <a:r>
                  <a:rPr lang="en-US" dirty="0" smtClean="0"/>
                  <a:t>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∆</m:t>
                    </m:r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 smtClean="0"/>
                  <a:t>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57" y="2853763"/>
                <a:ext cx="6096000" cy="1541576"/>
              </a:xfrm>
              <a:prstGeom prst="rect">
                <a:avLst/>
              </a:prstGeom>
              <a:blipFill>
                <a:blip r:embed="rId8"/>
                <a:stretch>
                  <a:fillRect l="-800" t="-1976" r="-100" b="-2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8259185" y="2597894"/>
                <a:ext cx="55027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185" y="2597894"/>
                <a:ext cx="550279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10252295" y="3321998"/>
                <a:ext cx="29963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2295" y="3321998"/>
                <a:ext cx="299633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8259185" y="3934959"/>
                <a:ext cx="55027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185" y="3934959"/>
                <a:ext cx="550279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10252295" y="4659063"/>
                <a:ext cx="29963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2295" y="4659063"/>
                <a:ext cx="299633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8259185" y="5337449"/>
                <a:ext cx="55027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185" y="5337449"/>
                <a:ext cx="550279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10252295" y="6061553"/>
                <a:ext cx="29963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2295" y="6061553"/>
                <a:ext cx="299633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/>
          <p:cNvCxnSpPr>
            <a:stCxn id="11" idx="2"/>
          </p:cNvCxnSpPr>
          <p:nvPr/>
        </p:nvCxnSpPr>
        <p:spPr>
          <a:xfrm>
            <a:off x="8850697" y="3279525"/>
            <a:ext cx="0" cy="350250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9206297" y="3279525"/>
            <a:ext cx="0" cy="350250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226898" y="3285893"/>
            <a:ext cx="3448536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8850697" y="3457575"/>
            <a:ext cx="350745" cy="0"/>
          </a:xfrm>
          <a:prstGeom prst="line">
            <a:avLst/>
          </a:prstGeom>
          <a:ln w="19050"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8850697" y="3520467"/>
                <a:ext cx="368562" cy="2912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697" y="3520467"/>
                <a:ext cx="368562" cy="2912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1597437" y="5091644"/>
                <a:ext cx="3924151" cy="945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lim</m:t>
                              </m:r>
                            </m:e>
                            <m:lim>
                              <m:eqArr>
                                <m:eqArr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→∞</m:t>
                                  </m:r>
                                </m:e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𝑤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→0</m:t>
                                  </m:r>
                                </m:e>
                              </m:eqAr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</m:den>
                          </m:f>
                          <m:nary>
                            <m:nary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/2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/2</m:t>
                              </m:r>
                            </m:sup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𝑑𝑡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437" y="5091644"/>
                <a:ext cx="3924151" cy="94551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285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2410" y="0"/>
            <a:ext cx="11727180" cy="684233"/>
          </a:xfrm>
        </p:spPr>
        <p:txBody>
          <a:bodyPr/>
          <a:lstStyle/>
          <a:p>
            <a:r>
              <a:rPr lang="en-US" dirty="0"/>
              <a:t>Fourier Integral for Non-periodic </a:t>
            </a:r>
            <a:r>
              <a:rPr lang="en-US" dirty="0" smtClean="0"/>
              <a:t>Functions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246917" y="1274024"/>
                <a:ext cx="4000582" cy="945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lim</m:t>
                              </m:r>
                            </m:e>
                            <m:lim>
                              <m:eqArr>
                                <m:eqArr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→∞</m:t>
                                  </m:r>
                                </m:e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𝑤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→0</m:t>
                                  </m:r>
                                </m:e>
                              </m:eqAr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</m:den>
                          </m:f>
                          <m:nary>
                            <m:nary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/2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/2</m:t>
                              </m:r>
                            </m:sup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𝑑𝑡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917" y="1274024"/>
                <a:ext cx="4000582" cy="9455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664737" y="1274024"/>
                <a:ext cx="5297156" cy="89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𝑤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𝑤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𝑤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</m:den>
                              </m:f>
                              <m:nary>
                                <m:nary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/2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/2</m:t>
                                  </m:r>
                                </m:sup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𝑑𝑡</m:t>
                                  </m:r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737" y="1274024"/>
                <a:ext cx="5297156" cy="8949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281157" y="274708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atin typeface="Times-Roman"/>
              </a:rPr>
              <a:t>Assuming the limits exist, we write this as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800582" y="3447124"/>
                <a:ext cx="3468257" cy="7564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582" y="3447124"/>
                <a:ext cx="3468257" cy="7564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533457" y="5196963"/>
                <a:ext cx="3036729" cy="7564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457" y="5196963"/>
                <a:ext cx="3036729" cy="7564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81156" y="4689254"/>
                <a:ext cx="1128902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>
                    <a:latin typeface="Times-Roman"/>
                  </a:rPr>
                  <a:t>Since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→∞</m:t>
                    </m:r>
                  </m:oMath>
                </a14:m>
                <a:r>
                  <a:rPr lang="en-US" dirty="0" smtClean="0">
                    <a:latin typeface="Times-Roman"/>
                  </a:rPr>
                  <a:t>, the frequencies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dirty="0" smtClean="0">
                    <a:latin typeface="Times-Roman"/>
                  </a:rPr>
                  <a:t>become a continuum, so we write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𝑓</m:t>
                    </m:r>
                  </m:oMath>
                </a14:m>
                <a:r>
                  <a:rPr lang="en-US" dirty="0" smtClean="0">
                    <a:latin typeface="Times-Roman"/>
                  </a:rPr>
                  <a:t> instead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-Roman"/>
                  </a:rPr>
                  <a:t>. </a:t>
                </a:r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56" y="4689254"/>
                <a:ext cx="11289025" cy="369332"/>
              </a:xfrm>
              <a:prstGeom prst="rect">
                <a:avLst/>
              </a:prstGeom>
              <a:blipFill>
                <a:blip r:embed="rId6"/>
                <a:stretch>
                  <a:fillRect l="-432" t="-9836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587722" y="3447124"/>
                <a:ext cx="3204339" cy="7564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722" y="3447124"/>
                <a:ext cx="3204339" cy="7564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8961120" y="5252010"/>
                <a:ext cx="270256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>
                    <a:latin typeface="Times-Roman"/>
                  </a:rPr>
                  <a:t>Fourier integral or Fourier transform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 smtClean="0">
                    <a:latin typeface="Times-Roman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1120" y="5252010"/>
                <a:ext cx="2702560" cy="646331"/>
              </a:xfrm>
              <a:prstGeom prst="rect">
                <a:avLst/>
              </a:prstGeom>
              <a:blipFill>
                <a:blip r:embed="rId9"/>
                <a:stretch>
                  <a:fillRect l="-1806" t="-5660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953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Fourier Integral for Non-periodic Functions (Continue</a:t>
            </a:r>
            <a:r>
              <a:rPr lang="en-US" dirty="0" smtClean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710283" y="1464524"/>
                <a:ext cx="2385717" cy="783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∆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283" y="1464524"/>
                <a:ext cx="2385717" cy="7838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69692" y="1464524"/>
                <a:ext cx="2668808" cy="8392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92" y="1464524"/>
                <a:ext cx="2668808" cy="8392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22300" y="3006749"/>
                <a:ext cx="10965180" cy="8392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𝑓𝑋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sz="2000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00" y="3006749"/>
                <a:ext cx="10965180" cy="839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81157" y="2652706"/>
                <a:ext cx="6096000" cy="36933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 smtClean="0"/>
                  <a:t> can be rewritten as</a:t>
                </a:r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57" y="2652706"/>
                <a:ext cx="6096000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281157" y="408088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which can be represented in a continuous form as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727517" y="4959695"/>
                <a:ext cx="2940484" cy="7564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517" y="4959695"/>
                <a:ext cx="2940484" cy="7564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453697" y="4959695"/>
                <a:ext cx="3036729" cy="7564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697" y="4959695"/>
                <a:ext cx="3036729" cy="7564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/>
          <p:cNvSpPr/>
          <p:nvPr/>
        </p:nvSpPr>
        <p:spPr>
          <a:xfrm>
            <a:off x="2000250" y="4648200"/>
            <a:ext cx="8610600" cy="15049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8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rc 19"/>
          <p:cNvSpPr/>
          <p:nvPr/>
        </p:nvSpPr>
        <p:spPr>
          <a:xfrm rot="585951">
            <a:off x="9508061" y="2513274"/>
            <a:ext cx="236153" cy="314632"/>
          </a:xfrm>
          <a:prstGeom prst="arc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Comments on the Fourier Integral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81157" y="1200529"/>
                <a:ext cx="6096000" cy="4616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2400" dirty="0" smtClean="0"/>
                  <a:t>1.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𝑋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2400" dirty="0" smtClean="0"/>
                  <a:t> is complex and can be represented as 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57" y="1200529"/>
                <a:ext cx="6096000" cy="461665"/>
              </a:xfrm>
              <a:prstGeom prst="rect">
                <a:avLst/>
              </a:prstGeom>
              <a:blipFill>
                <a:blip r:embed="rId2"/>
                <a:stretch>
                  <a:fillRect l="-150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237291" y="2376202"/>
                <a:ext cx="5641737" cy="4776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𝑅𝑒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𝐼𝑚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∅(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291" y="2376202"/>
                <a:ext cx="5641737" cy="477695"/>
              </a:xfrm>
              <a:prstGeom prst="rect">
                <a:avLst/>
              </a:prstGeom>
              <a:blipFill>
                <a:blip r:embed="rId3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 flipV="1">
            <a:off x="9483090" y="1580731"/>
            <a:ext cx="0" cy="1222631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9296400" y="2690898"/>
            <a:ext cx="1501140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0603931" y="2690898"/>
                <a:ext cx="5039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𝑅𝑒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3931" y="2690898"/>
                <a:ext cx="5039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81157" y="3757036"/>
                <a:ext cx="6096000" cy="4616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2400" dirty="0" smtClean="0"/>
                  <a:t>2. Fourier transformation using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𝑤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57" y="3757036"/>
                <a:ext cx="6096000" cy="461665"/>
              </a:xfrm>
              <a:prstGeom prst="rect">
                <a:avLst/>
              </a:prstGeom>
              <a:blipFill>
                <a:blip r:embed="rId5"/>
                <a:stretch>
                  <a:fillRect l="-150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8921320" y="1474030"/>
                <a:ext cx="5236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𝐼𝑚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320" y="1474030"/>
                <a:ext cx="52367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/>
          <p:cNvCxnSpPr/>
          <p:nvPr/>
        </p:nvCxnSpPr>
        <p:spPr>
          <a:xfrm flipV="1">
            <a:off x="9483090" y="1843362"/>
            <a:ext cx="847536" cy="847536"/>
          </a:xfrm>
          <a:prstGeom prst="line">
            <a:avLst/>
          </a:prstGeom>
          <a:ln w="28575" cap="rnd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9754361" y="2340949"/>
                <a:ext cx="3818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4361" y="2340949"/>
                <a:ext cx="38183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0046970" y="2020909"/>
                <a:ext cx="8633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6970" y="2020909"/>
                <a:ext cx="863313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9972002" y="1412843"/>
                <a:ext cx="7172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2002" y="1412843"/>
                <a:ext cx="717248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1287780" y="4404094"/>
                <a:ext cx="3494098" cy="8891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780" y="4404094"/>
                <a:ext cx="3494098" cy="8891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287780" y="5594345"/>
                <a:ext cx="3606949" cy="8891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780" y="5594345"/>
                <a:ext cx="3606949" cy="8891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7477300" y="4404094"/>
                <a:ext cx="3790846" cy="8891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𝑤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𝑤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𝑤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300" y="4404094"/>
                <a:ext cx="3790846" cy="8891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7672424" y="5594345"/>
                <a:ext cx="3435428" cy="8891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𝑤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𝑖𝑤𝑡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2424" y="5594345"/>
                <a:ext cx="3435428" cy="8891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484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Dirac Delta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81157" y="1120776"/>
                <a:ext cx="6096000" cy="40011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2000" dirty="0" smtClean="0"/>
                  <a:t>The Dirac delta function is denoted by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𝛿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sz="2000" dirty="0" smtClean="0"/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57" y="1120776"/>
                <a:ext cx="6096000" cy="400110"/>
              </a:xfrm>
              <a:prstGeom prst="rect">
                <a:avLst/>
              </a:prstGeom>
              <a:blipFill>
                <a:blip r:embed="rId2"/>
                <a:stretch>
                  <a:fillRect l="-1000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056890" y="1683017"/>
                <a:ext cx="6096000" cy="56034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𝛿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=0</m:t>
                    </m:r>
                  </m:oMath>
                </a14:m>
                <a:r>
                  <a:rPr lang="en-US" sz="2400" dirty="0" smtClean="0"/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≠0</m:t>
                    </m:r>
                  </m:oMath>
                </a14:m>
                <a:r>
                  <a:rPr lang="en-US" sz="2400" dirty="0" smtClean="0"/>
                  <a:t>, and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−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∞</m:t>
                        </m:r>
                      </m:sub>
                      <m:sup>
                        <m:r>
                          <m:rPr>
                            <m:brk m:alnAt="23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∞</m:t>
                        </m:r>
                      </m:sup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𝛿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𝑑𝑡</m:t>
                        </m:r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6890" y="1683017"/>
                <a:ext cx="6096000" cy="560346"/>
              </a:xfrm>
              <a:prstGeom prst="rect">
                <a:avLst/>
              </a:prstGeom>
              <a:blipFill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41300" y="2346433"/>
                <a:ext cx="6096000" cy="137306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𝛿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𝜖</m:t>
                        </m:r>
                      </m:den>
                    </m:f>
                  </m:oMath>
                </a14:m>
                <a:r>
                  <a:rPr lang="en-US" sz="2400" dirty="0" smtClean="0"/>
                  <a:t>  for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𝜖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&lt;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𝜖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dirty="0" smtClean="0">
                  <a:ea typeface="Cambria Math" panose="02040503050406030204" pitchFamily="18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 smtClean="0"/>
                  <a:t>       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0</m:t>
                    </m:r>
                  </m:oMath>
                </a14:m>
                <a:r>
                  <a:rPr lang="en-US" sz="2400" dirty="0" smtClean="0"/>
                  <a:t>  otherwise	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2346433"/>
                <a:ext cx="6096000" cy="1373068"/>
              </a:xfrm>
              <a:prstGeom prst="rect">
                <a:avLst/>
              </a:prstGeom>
              <a:blipFill>
                <a:blip r:embed="rId4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0347716" y="1905620"/>
            <a:ext cx="326682" cy="105594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0511058" y="1478297"/>
            <a:ext cx="0" cy="163881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9908811" y="1599255"/>
                <a:ext cx="365805" cy="612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𝜖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8811" y="1599255"/>
                <a:ext cx="365805" cy="6127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0977094" y="2991954"/>
                <a:ext cx="334579" cy="369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7094" y="2991954"/>
                <a:ext cx="334579" cy="369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/>
          <p:cNvCxnSpPr/>
          <p:nvPr/>
        </p:nvCxnSpPr>
        <p:spPr>
          <a:xfrm>
            <a:off x="9835711" y="2961563"/>
            <a:ext cx="1350692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9884684" y="2991954"/>
                <a:ext cx="577402" cy="5648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𝜖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4684" y="2991954"/>
                <a:ext cx="577402" cy="5648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0547104" y="2991954"/>
                <a:ext cx="365805" cy="5648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𝜖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7104" y="2991954"/>
                <a:ext cx="365805" cy="5648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5376179" y="2466914"/>
                <a:ext cx="6096000" cy="114210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𝛿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m:rPr>
                        <m:brk m:alnAt="23"/>
                      </m:rP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∞</m:t>
                    </m:r>
                  </m:oMath>
                </a14:m>
                <a:r>
                  <a:rPr lang="en-US" sz="2400" dirty="0" smtClean="0"/>
                  <a:t> 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0</m:t>
                    </m:r>
                  </m:oMath>
                </a14:m>
                <a:endParaRPr lang="en-US" sz="2400" dirty="0" smtClean="0">
                  <a:ea typeface="Cambria Math" panose="02040503050406030204" pitchFamily="18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 smtClean="0"/>
                  <a:t>       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0</m:t>
                    </m:r>
                  </m:oMath>
                </a14:m>
                <a:r>
                  <a:rPr lang="en-US" sz="2400" dirty="0" smtClean="0"/>
                  <a:t>  otherwise	</a:t>
                </a:r>
                <a:endParaRPr lang="en-US" sz="24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179" y="2466914"/>
                <a:ext cx="6096000" cy="1142108"/>
              </a:xfrm>
              <a:prstGeom prst="rect">
                <a:avLst/>
              </a:prstGeom>
              <a:blipFill>
                <a:blip r:embed="rId9"/>
                <a:stretch>
                  <a:fillRect l="-300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Arrow 27"/>
          <p:cNvSpPr/>
          <p:nvPr/>
        </p:nvSpPr>
        <p:spPr>
          <a:xfrm>
            <a:off x="3810000" y="2874404"/>
            <a:ext cx="771525" cy="2150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241300" y="4049231"/>
                <a:ext cx="6096000" cy="12875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4049231"/>
                <a:ext cx="6096000" cy="12875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/>
          <p:cNvSpPr/>
          <p:nvPr/>
        </p:nvSpPr>
        <p:spPr>
          <a:xfrm>
            <a:off x="281157" y="3800380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 smtClean="0"/>
              <a:t>Properties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241300" y="5384453"/>
                <a:ext cx="6096000" cy="12875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±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𝑎𝑡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5384453"/>
                <a:ext cx="6096000" cy="12875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5376179" y="4244541"/>
                <a:ext cx="7158990" cy="30436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±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𝑎𝑡</m:t>
                              </m:r>
                            </m:sup>
                          </m:sSup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𝑀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𝑀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𝑀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𝑐𝑜𝑠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𝑎𝑡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±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 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𝑠𝑖𝑛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𝑎𝑡</m:t>
                                      </m:r>
                                    </m:e>
                                  </m:d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𝑑𝑡</m:t>
                                  </m:r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sz="2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𝑀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𝑀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𝑀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𝑐𝑜𝑠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𝑎𝑡</m:t>
                                      </m:r>
                                    </m:e>
                                  </m:d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𝑑𝑡</m:t>
                                  </m:r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limLow>
                        <m:limLowPr>
                          <m:ctrlPr>
                            <a:rPr lang="en-US" sz="2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lim</m:t>
                          </m:r>
                        </m:e>
                        <m:lim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𝑀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→∞</m:t>
                          </m:r>
                        </m:lim>
                      </m:limLow>
                      <m:sSubSup>
                        <m:sSubSupPr>
                          <m:ctrlPr>
                            <a:rPr lang="en-US" sz="22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𝑠𝑖𝑛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𝑎𝑡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𝑎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lang="en-US" sz="2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limLow>
                        <m:limLowPr>
                          <m:ctrlPr>
                            <a:rPr lang="en-US" sz="2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lim</m:t>
                          </m:r>
                        </m:e>
                        <m:lim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𝑀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→∞</m:t>
                          </m:r>
                        </m:lim>
                      </m:limLow>
                      <m:r>
                        <a:rPr lang="en-US" sz="2200" i="1">
                          <a:latin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  <m:r>
                        <a:rPr lang="en-US" sz="2200" i="1">
                          <a:latin typeface="Cambria Math" panose="02040503050406030204" pitchFamily="18" charset="0"/>
                          <a:cs typeface="Arial" pitchFamily="34" charset="0"/>
                        </a:rPr>
                        <m:t>𝑀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𝑠𝑖𝑛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𝑎𝑀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𝑎𝑀</m:t>
                          </m:r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𝛿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𝑎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179" y="4244541"/>
                <a:ext cx="7158990" cy="30436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/>
          <p:cNvSpPr/>
          <p:nvPr/>
        </p:nvSpPr>
        <p:spPr>
          <a:xfrm>
            <a:off x="5394202" y="372475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 smtClean="0"/>
              <a:t>Proof:</a:t>
            </a:r>
            <a:endParaRPr lang="en-US" sz="2000" b="1" dirty="0"/>
          </a:p>
        </p:txBody>
      </p:sp>
      <p:sp>
        <p:nvSpPr>
          <p:cNvPr id="34" name="Rectangle 33"/>
          <p:cNvSpPr/>
          <p:nvPr/>
        </p:nvSpPr>
        <p:spPr>
          <a:xfrm>
            <a:off x="9490108" y="6115114"/>
            <a:ext cx="15690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rgbClr val="FF0000"/>
                </a:solidFill>
              </a:rPr>
              <a:t>Sinc</a:t>
            </a:r>
            <a:r>
              <a:rPr lang="en-US" sz="2000" b="1" dirty="0" smtClean="0">
                <a:solidFill>
                  <a:srgbClr val="FF0000"/>
                </a:solidFill>
              </a:rPr>
              <a:t> function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13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Sinc</a:t>
            </a:r>
            <a:r>
              <a:rPr lang="en-US" dirty="0"/>
              <a:t> </a:t>
            </a:r>
            <a:r>
              <a:rPr lang="en-US" dirty="0" smtClean="0"/>
              <a:t>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62" y="3657600"/>
            <a:ext cx="10951876" cy="2992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307825" y="1486423"/>
                <a:ext cx="5576349" cy="13756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𝑠𝑖𝑛𝑐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)≡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      1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       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𝑓𝑜𝑟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     </m:t>
                                </m:r>
                                <m:f>
                                  <m:f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itchFamily="34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itchFamily="34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itchFamily="34" charset="0"/>
                                          </a:rPr>
                                          <m:t>𝑀𝑥</m:t>
                                        </m:r>
                                      </m:e>
                                    </m:func>
                                  </m:num>
                                  <m:den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𝑀𝑥</m:t>
                                    </m:r>
                                  </m:den>
                                </m:f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825" y="1486423"/>
                <a:ext cx="5576349" cy="13756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23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1300" y="1257300"/>
            <a:ext cx="1157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cs typeface="Arial" pitchFamily="34" charset="0"/>
              </a:rPr>
              <a:t>We will cover some key topics in  Chapters 3 </a:t>
            </a:r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~</a:t>
            </a:r>
            <a:r>
              <a:rPr lang="en-US" sz="2400" dirty="0" smtClean="0">
                <a:cs typeface="Arial" pitchFamily="34" charset="0"/>
              </a:rPr>
              <a:t> 6 of the following reference: </a:t>
            </a:r>
          </a:p>
        </p:txBody>
      </p:sp>
      <p:sp>
        <p:nvSpPr>
          <p:cNvPr id="4" name="Rectangle 3"/>
          <p:cNvSpPr/>
          <p:nvPr/>
        </p:nvSpPr>
        <p:spPr>
          <a:xfrm>
            <a:off x="356135" y="2020987"/>
            <a:ext cx="114612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</a:rPr>
              <a:t>Shin, K., &amp; Hammond, J. K. </a:t>
            </a:r>
            <a:r>
              <a:rPr lang="en-US" sz="2000" i="1" dirty="0" smtClean="0">
                <a:solidFill>
                  <a:srgbClr val="FF0000"/>
                </a:solidFill>
              </a:rPr>
              <a:t>(2008). </a:t>
            </a:r>
            <a:r>
              <a:rPr lang="en-US" sz="2000" i="1" dirty="0">
                <a:solidFill>
                  <a:srgbClr val="FF0000"/>
                </a:solidFill>
              </a:rPr>
              <a:t>Fundamentals of Signal Processing: for Sound and Vibration Engineers, John Wiley &amp; </a:t>
            </a:r>
            <a:r>
              <a:rPr lang="en-US" sz="2000" i="1" dirty="0" smtClean="0">
                <a:solidFill>
                  <a:srgbClr val="FF0000"/>
                </a:solidFill>
              </a:rPr>
              <a:t>Sons.</a:t>
            </a:r>
            <a:endParaRPr lang="en-US" sz="2000" i="1" dirty="0">
              <a:solidFill>
                <a:srgbClr val="FF0000"/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1300" y="3030895"/>
            <a:ext cx="115760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Chapter 3: Fourier Series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Chapter 4: Fourier Integrals (Fourier Transform) and Continuous-Time Linear Systems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Chapter 5: Time Sampling and Aliasing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Chapter 6: The Discrete Fourier Transform</a:t>
            </a:r>
          </a:p>
        </p:txBody>
      </p:sp>
    </p:spTree>
    <p:extLst>
      <p:ext uri="{BB962C8B-B14F-4D97-AF65-F5344CB8AC3E}">
        <p14:creationId xmlns:p14="http://schemas.microsoft.com/office/powerpoint/2010/main" val="355609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Table of Fourier Transform Pairs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951"/>
          <a:stretch/>
        </p:blipFill>
        <p:spPr>
          <a:xfrm>
            <a:off x="3366611" y="1003300"/>
            <a:ext cx="5476557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9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Dirac Delta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048000" y="2269528"/>
                <a:ext cx="6096000" cy="12875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2269528"/>
                <a:ext cx="6096000" cy="12875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 flipV="1">
            <a:off x="2883870" y="4277941"/>
            <a:ext cx="0" cy="163881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524572" y="5837737"/>
                <a:ext cx="34964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4572" y="5837737"/>
                <a:ext cx="34964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>
            <a:off x="1068345" y="5761207"/>
            <a:ext cx="3639122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174765" y="4166982"/>
                <a:ext cx="7091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765" y="4166982"/>
                <a:ext cx="709105" cy="400110"/>
              </a:xfrm>
              <a:prstGeom prst="rect">
                <a:avLst/>
              </a:prstGeom>
              <a:blipFill>
                <a:blip r:embed="rId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 flipV="1">
            <a:off x="2883870" y="5097350"/>
            <a:ext cx="0" cy="6638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9239514" y="4277941"/>
            <a:ext cx="0" cy="163881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0880216" y="5837737"/>
                <a:ext cx="3909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0216" y="5837737"/>
                <a:ext cx="390941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>
            <a:off x="7423989" y="5761207"/>
            <a:ext cx="3639122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433460" y="4166982"/>
                <a:ext cx="77393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3460" y="4166982"/>
                <a:ext cx="773930" cy="400110"/>
              </a:xfrm>
              <a:prstGeom prst="rect">
                <a:avLst/>
              </a:prstGeom>
              <a:blipFill>
                <a:blip r:embed="rId6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>
            <a:off x="7766756" y="5097349"/>
            <a:ext cx="3014133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8615646" y="4697239"/>
                <a:ext cx="5806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1.0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5646" y="4697239"/>
                <a:ext cx="58060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4684889" y="1308384"/>
                <a:ext cx="6096000" cy="8309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𝛿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m:rPr>
                        <m:brk m:alnAt="23"/>
                      </m:rP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∞</m:t>
                    </m:r>
                  </m:oMath>
                </a14:m>
                <a:r>
                  <a:rPr lang="en-US" sz="2400" dirty="0" smtClean="0"/>
                  <a:t> 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0</m:t>
                    </m:r>
                  </m:oMath>
                </a14:m>
                <a:endParaRPr lang="en-US" sz="2400" dirty="0" smtClean="0">
                  <a:ea typeface="Cambria Math" panose="02040503050406030204" pitchFamily="18" charset="0"/>
                  <a:cs typeface="Arial" pitchFamily="34" charset="0"/>
                </a:endParaRPr>
              </a:p>
              <a:p>
                <a:r>
                  <a:rPr lang="en-US" sz="2400" dirty="0" smtClean="0"/>
                  <a:t>       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0</m:t>
                    </m:r>
                  </m:oMath>
                </a14:m>
                <a:r>
                  <a:rPr lang="en-US" sz="2400" dirty="0" smtClean="0"/>
                  <a:t>    otherwise	</a:t>
                </a:r>
                <a:endParaRPr lang="en-US" sz="24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889" y="1308384"/>
                <a:ext cx="6096000" cy="830997"/>
              </a:xfrm>
              <a:prstGeom prst="rect">
                <a:avLst/>
              </a:prstGeom>
              <a:blipFill>
                <a:blip r:embed="rId8"/>
                <a:stretch>
                  <a:fillRect l="-300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179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Exponentially Decaying Symmetric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056890" y="1250327"/>
                <a:ext cx="6096000" cy="54995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𝜆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,     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&gt;0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6890" y="1250327"/>
                <a:ext cx="6096000" cy="5499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41300" y="1983154"/>
                <a:ext cx="11727180" cy="17195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𝜆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         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𝜆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𝜆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𝜆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+4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1983154"/>
                <a:ext cx="11727180" cy="17195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62" y="3885595"/>
            <a:ext cx="10951876" cy="29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1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Exponentially Decaying Symmetric Function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41300" y="1345280"/>
                <a:ext cx="6096000" cy="61555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𝜆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,     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𝜆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&gt;0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1345280"/>
                <a:ext cx="6096000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758215" y="1191040"/>
                <a:ext cx="4290785" cy="9861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𝜆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+4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215" y="1191040"/>
                <a:ext cx="4290785" cy="9861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64820" y="2735079"/>
                <a:ext cx="11262723" cy="19928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𝜆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𝜆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𝜆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" y="2735079"/>
                <a:ext cx="11262723" cy="19928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49868"/>
          <a:stretch/>
        </p:blipFill>
        <p:spPr>
          <a:xfrm>
            <a:off x="6758215" y="2457373"/>
            <a:ext cx="4675394" cy="25482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41300" y="5285865"/>
                <a:ext cx="11727180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 smtClean="0"/>
                  <a:t>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𝜆</m:t>
                    </m:r>
                  </m:oMath>
                </a14:m>
                <a:r>
                  <a:rPr lang="en-US" sz="2000" i="1" dirty="0"/>
                  <a:t> </a:t>
                </a:r>
                <a:r>
                  <a:rPr lang="en-US" sz="2000" dirty="0"/>
                  <a:t>is large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sz="2000" dirty="0"/>
                  <a:t> is narrow in the time domain, but wide in the frequency </a:t>
                </a:r>
                <a:r>
                  <a:rPr lang="en-US" sz="2000" dirty="0" smtClean="0"/>
                  <a:t>domain and </a:t>
                </a:r>
                <a:r>
                  <a:rPr lang="en-US" sz="2000" dirty="0"/>
                  <a:t>vice versa. This is an example of the so-called inverse spreading property of </a:t>
                </a:r>
                <a:r>
                  <a:rPr lang="en-US" sz="2000" dirty="0" smtClean="0"/>
                  <a:t>the Fourier </a:t>
                </a:r>
                <a:r>
                  <a:rPr lang="en-US" sz="2000" dirty="0"/>
                  <a:t>transform, i.e. </a:t>
                </a:r>
                <a:r>
                  <a:rPr lang="en-US" sz="2000" dirty="0">
                    <a:solidFill>
                      <a:srgbClr val="FF0000"/>
                    </a:solidFill>
                  </a:rPr>
                  <a:t>the wider in one domain, then the narrower in the other</a:t>
                </a:r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5285865"/>
                <a:ext cx="11727180" cy="1477328"/>
              </a:xfrm>
              <a:prstGeom prst="rect">
                <a:avLst/>
              </a:prstGeom>
              <a:blipFill>
                <a:blip r:embed="rId6"/>
                <a:stretch>
                  <a:fillRect l="-572" r="-832" b="-3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366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Sine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044190" y="1305098"/>
                <a:ext cx="60960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𝐴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𝑝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190" y="1305098"/>
                <a:ext cx="60960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93725" y="2137385"/>
                <a:ext cx="10996930" cy="1728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𝐴</m:t>
                          </m:r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𝑝𝑡</m:t>
                              </m:r>
                            </m:e>
                          </m:func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𝐴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𝑝𝑡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𝐴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</m:den>
                      </m:f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)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)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𝐴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 smtClean="0">
                  <a:cs typeface="Arial" pitchFamily="34" charset="0"/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25" y="2137385"/>
                <a:ext cx="10996930" cy="17282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 flipV="1">
            <a:off x="2883870" y="4455741"/>
            <a:ext cx="0" cy="163881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524572" y="5563629"/>
                <a:ext cx="34964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4572" y="5563629"/>
                <a:ext cx="34964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>
            <a:off x="1068345" y="5487099"/>
            <a:ext cx="3639122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174765" y="4344782"/>
                <a:ext cx="7091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765" y="4344782"/>
                <a:ext cx="70910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>
          <a:xfrm flipV="1">
            <a:off x="9239514" y="4154793"/>
            <a:ext cx="0" cy="163881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0880216" y="5714589"/>
                <a:ext cx="3909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0216" y="5714589"/>
                <a:ext cx="390941" cy="400110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>
            <a:off x="7423989" y="5638059"/>
            <a:ext cx="3639122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265820" y="4043834"/>
                <a:ext cx="9939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820" y="4043834"/>
                <a:ext cx="993990" cy="400110"/>
              </a:xfrm>
              <a:prstGeom prst="rect">
                <a:avLst/>
              </a:prstGeom>
              <a:blipFill>
                <a:blip r:embed="rId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/>
          <p:cNvGrpSpPr/>
          <p:nvPr/>
        </p:nvGrpSpPr>
        <p:grpSpPr>
          <a:xfrm>
            <a:off x="1438072" y="5071479"/>
            <a:ext cx="1429736" cy="831239"/>
            <a:chOff x="1248938" y="5263321"/>
            <a:chExt cx="1429736" cy="1367938"/>
          </a:xfrm>
        </p:grpSpPr>
        <p:grpSp>
          <p:nvGrpSpPr>
            <p:cNvPr id="19" name="Group 18"/>
            <p:cNvGrpSpPr/>
            <p:nvPr/>
          </p:nvGrpSpPr>
          <p:grpSpPr>
            <a:xfrm>
              <a:off x="1248938" y="5263321"/>
              <a:ext cx="713678" cy="1367938"/>
              <a:chOff x="1248937" y="5263321"/>
              <a:chExt cx="1369589" cy="1308289"/>
            </a:xfrm>
          </p:grpSpPr>
          <p:sp>
            <p:nvSpPr>
              <p:cNvPr id="17" name="Freeform 16"/>
              <p:cNvSpPr/>
              <p:nvPr/>
            </p:nvSpPr>
            <p:spPr>
              <a:xfrm>
                <a:off x="1248937" y="5263321"/>
                <a:ext cx="691375" cy="676562"/>
              </a:xfrm>
              <a:custGeom>
                <a:avLst/>
                <a:gdLst>
                  <a:gd name="connsiteX0" fmla="*/ 0 w 1107687"/>
                  <a:gd name="connsiteY0" fmla="*/ 646825 h 676562"/>
                  <a:gd name="connsiteX1" fmla="*/ 490653 w 1107687"/>
                  <a:gd name="connsiteY1" fmla="*/ 55 h 676562"/>
                  <a:gd name="connsiteX2" fmla="*/ 1107687 w 1107687"/>
                  <a:gd name="connsiteY2" fmla="*/ 676562 h 67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7687" h="676562">
                    <a:moveTo>
                      <a:pt x="0" y="646825"/>
                    </a:moveTo>
                    <a:cubicBezTo>
                      <a:pt x="153019" y="320962"/>
                      <a:pt x="306039" y="-4901"/>
                      <a:pt x="490653" y="55"/>
                    </a:cubicBezTo>
                    <a:cubicBezTo>
                      <a:pt x="675267" y="5011"/>
                      <a:pt x="976350" y="565050"/>
                      <a:pt x="1107687" y="676562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reeform 17"/>
              <p:cNvSpPr/>
              <p:nvPr/>
            </p:nvSpPr>
            <p:spPr>
              <a:xfrm flipV="1">
                <a:off x="1927151" y="5895048"/>
                <a:ext cx="691375" cy="676562"/>
              </a:xfrm>
              <a:custGeom>
                <a:avLst/>
                <a:gdLst>
                  <a:gd name="connsiteX0" fmla="*/ 0 w 1107687"/>
                  <a:gd name="connsiteY0" fmla="*/ 646825 h 676562"/>
                  <a:gd name="connsiteX1" fmla="*/ 490653 w 1107687"/>
                  <a:gd name="connsiteY1" fmla="*/ 55 h 676562"/>
                  <a:gd name="connsiteX2" fmla="*/ 1107687 w 1107687"/>
                  <a:gd name="connsiteY2" fmla="*/ 676562 h 67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7687" h="676562">
                    <a:moveTo>
                      <a:pt x="0" y="646825"/>
                    </a:moveTo>
                    <a:cubicBezTo>
                      <a:pt x="153019" y="320962"/>
                      <a:pt x="306039" y="-4901"/>
                      <a:pt x="490653" y="55"/>
                    </a:cubicBezTo>
                    <a:cubicBezTo>
                      <a:pt x="675267" y="5011"/>
                      <a:pt x="976350" y="565050"/>
                      <a:pt x="1107687" y="676562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1964996" y="5263321"/>
              <a:ext cx="713678" cy="1367938"/>
              <a:chOff x="1248937" y="5263321"/>
              <a:chExt cx="1369589" cy="1308289"/>
            </a:xfrm>
          </p:grpSpPr>
          <p:sp>
            <p:nvSpPr>
              <p:cNvPr id="21" name="Freeform 20"/>
              <p:cNvSpPr/>
              <p:nvPr/>
            </p:nvSpPr>
            <p:spPr>
              <a:xfrm>
                <a:off x="1248937" y="5263321"/>
                <a:ext cx="691375" cy="676562"/>
              </a:xfrm>
              <a:custGeom>
                <a:avLst/>
                <a:gdLst>
                  <a:gd name="connsiteX0" fmla="*/ 0 w 1107687"/>
                  <a:gd name="connsiteY0" fmla="*/ 646825 h 676562"/>
                  <a:gd name="connsiteX1" fmla="*/ 490653 w 1107687"/>
                  <a:gd name="connsiteY1" fmla="*/ 55 h 676562"/>
                  <a:gd name="connsiteX2" fmla="*/ 1107687 w 1107687"/>
                  <a:gd name="connsiteY2" fmla="*/ 676562 h 67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7687" h="676562">
                    <a:moveTo>
                      <a:pt x="0" y="646825"/>
                    </a:moveTo>
                    <a:cubicBezTo>
                      <a:pt x="153019" y="320962"/>
                      <a:pt x="306039" y="-4901"/>
                      <a:pt x="490653" y="55"/>
                    </a:cubicBezTo>
                    <a:cubicBezTo>
                      <a:pt x="675267" y="5011"/>
                      <a:pt x="976350" y="565050"/>
                      <a:pt x="1107687" y="676562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 21"/>
              <p:cNvSpPr/>
              <p:nvPr/>
            </p:nvSpPr>
            <p:spPr>
              <a:xfrm flipV="1">
                <a:off x="1927151" y="5895048"/>
                <a:ext cx="691375" cy="676562"/>
              </a:xfrm>
              <a:custGeom>
                <a:avLst/>
                <a:gdLst>
                  <a:gd name="connsiteX0" fmla="*/ 0 w 1107687"/>
                  <a:gd name="connsiteY0" fmla="*/ 646825 h 676562"/>
                  <a:gd name="connsiteX1" fmla="*/ 490653 w 1107687"/>
                  <a:gd name="connsiteY1" fmla="*/ 55 h 676562"/>
                  <a:gd name="connsiteX2" fmla="*/ 1107687 w 1107687"/>
                  <a:gd name="connsiteY2" fmla="*/ 676562 h 67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7687" h="676562">
                    <a:moveTo>
                      <a:pt x="0" y="646825"/>
                    </a:moveTo>
                    <a:cubicBezTo>
                      <a:pt x="153019" y="320962"/>
                      <a:pt x="306039" y="-4901"/>
                      <a:pt x="490653" y="55"/>
                    </a:cubicBezTo>
                    <a:cubicBezTo>
                      <a:pt x="675267" y="5011"/>
                      <a:pt x="976350" y="565050"/>
                      <a:pt x="1107687" y="676562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2878108" y="5071479"/>
            <a:ext cx="1429736" cy="831239"/>
            <a:chOff x="1248938" y="5263321"/>
            <a:chExt cx="1429736" cy="1367938"/>
          </a:xfrm>
        </p:grpSpPr>
        <p:grpSp>
          <p:nvGrpSpPr>
            <p:cNvPr id="25" name="Group 24"/>
            <p:cNvGrpSpPr/>
            <p:nvPr/>
          </p:nvGrpSpPr>
          <p:grpSpPr>
            <a:xfrm>
              <a:off x="1248938" y="5263321"/>
              <a:ext cx="713678" cy="1367938"/>
              <a:chOff x="1248937" y="5263321"/>
              <a:chExt cx="1369589" cy="1308289"/>
            </a:xfrm>
          </p:grpSpPr>
          <p:sp>
            <p:nvSpPr>
              <p:cNvPr id="29" name="Freeform 28"/>
              <p:cNvSpPr/>
              <p:nvPr/>
            </p:nvSpPr>
            <p:spPr>
              <a:xfrm>
                <a:off x="1248937" y="5263321"/>
                <a:ext cx="691375" cy="676562"/>
              </a:xfrm>
              <a:custGeom>
                <a:avLst/>
                <a:gdLst>
                  <a:gd name="connsiteX0" fmla="*/ 0 w 1107687"/>
                  <a:gd name="connsiteY0" fmla="*/ 646825 h 676562"/>
                  <a:gd name="connsiteX1" fmla="*/ 490653 w 1107687"/>
                  <a:gd name="connsiteY1" fmla="*/ 55 h 676562"/>
                  <a:gd name="connsiteX2" fmla="*/ 1107687 w 1107687"/>
                  <a:gd name="connsiteY2" fmla="*/ 676562 h 67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7687" h="676562">
                    <a:moveTo>
                      <a:pt x="0" y="646825"/>
                    </a:moveTo>
                    <a:cubicBezTo>
                      <a:pt x="153019" y="320962"/>
                      <a:pt x="306039" y="-4901"/>
                      <a:pt x="490653" y="55"/>
                    </a:cubicBezTo>
                    <a:cubicBezTo>
                      <a:pt x="675267" y="5011"/>
                      <a:pt x="976350" y="565050"/>
                      <a:pt x="1107687" y="676562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Freeform 29"/>
              <p:cNvSpPr/>
              <p:nvPr/>
            </p:nvSpPr>
            <p:spPr>
              <a:xfrm flipV="1">
                <a:off x="1927151" y="5895048"/>
                <a:ext cx="691375" cy="676562"/>
              </a:xfrm>
              <a:custGeom>
                <a:avLst/>
                <a:gdLst>
                  <a:gd name="connsiteX0" fmla="*/ 0 w 1107687"/>
                  <a:gd name="connsiteY0" fmla="*/ 646825 h 676562"/>
                  <a:gd name="connsiteX1" fmla="*/ 490653 w 1107687"/>
                  <a:gd name="connsiteY1" fmla="*/ 55 h 676562"/>
                  <a:gd name="connsiteX2" fmla="*/ 1107687 w 1107687"/>
                  <a:gd name="connsiteY2" fmla="*/ 676562 h 67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7687" h="676562">
                    <a:moveTo>
                      <a:pt x="0" y="646825"/>
                    </a:moveTo>
                    <a:cubicBezTo>
                      <a:pt x="153019" y="320962"/>
                      <a:pt x="306039" y="-4901"/>
                      <a:pt x="490653" y="55"/>
                    </a:cubicBezTo>
                    <a:cubicBezTo>
                      <a:pt x="675267" y="5011"/>
                      <a:pt x="976350" y="565050"/>
                      <a:pt x="1107687" y="676562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1964996" y="5263321"/>
              <a:ext cx="713678" cy="1367938"/>
              <a:chOff x="1248937" y="5263321"/>
              <a:chExt cx="1369589" cy="1308289"/>
            </a:xfrm>
          </p:grpSpPr>
          <p:sp>
            <p:nvSpPr>
              <p:cNvPr id="27" name="Freeform 26"/>
              <p:cNvSpPr/>
              <p:nvPr/>
            </p:nvSpPr>
            <p:spPr>
              <a:xfrm>
                <a:off x="1248937" y="5263321"/>
                <a:ext cx="691375" cy="676562"/>
              </a:xfrm>
              <a:custGeom>
                <a:avLst/>
                <a:gdLst>
                  <a:gd name="connsiteX0" fmla="*/ 0 w 1107687"/>
                  <a:gd name="connsiteY0" fmla="*/ 646825 h 676562"/>
                  <a:gd name="connsiteX1" fmla="*/ 490653 w 1107687"/>
                  <a:gd name="connsiteY1" fmla="*/ 55 h 676562"/>
                  <a:gd name="connsiteX2" fmla="*/ 1107687 w 1107687"/>
                  <a:gd name="connsiteY2" fmla="*/ 676562 h 67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7687" h="676562">
                    <a:moveTo>
                      <a:pt x="0" y="646825"/>
                    </a:moveTo>
                    <a:cubicBezTo>
                      <a:pt x="153019" y="320962"/>
                      <a:pt x="306039" y="-4901"/>
                      <a:pt x="490653" y="55"/>
                    </a:cubicBezTo>
                    <a:cubicBezTo>
                      <a:pt x="675267" y="5011"/>
                      <a:pt x="976350" y="565050"/>
                      <a:pt x="1107687" y="676562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reeform 27"/>
              <p:cNvSpPr/>
              <p:nvPr/>
            </p:nvSpPr>
            <p:spPr>
              <a:xfrm flipV="1">
                <a:off x="1927151" y="5895048"/>
                <a:ext cx="691375" cy="676562"/>
              </a:xfrm>
              <a:custGeom>
                <a:avLst/>
                <a:gdLst>
                  <a:gd name="connsiteX0" fmla="*/ 0 w 1107687"/>
                  <a:gd name="connsiteY0" fmla="*/ 646825 h 676562"/>
                  <a:gd name="connsiteX1" fmla="*/ 490653 w 1107687"/>
                  <a:gd name="connsiteY1" fmla="*/ 55 h 676562"/>
                  <a:gd name="connsiteX2" fmla="*/ 1107687 w 1107687"/>
                  <a:gd name="connsiteY2" fmla="*/ 676562 h 67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7687" h="676562">
                    <a:moveTo>
                      <a:pt x="0" y="646825"/>
                    </a:moveTo>
                    <a:cubicBezTo>
                      <a:pt x="153019" y="320962"/>
                      <a:pt x="306039" y="-4901"/>
                      <a:pt x="490653" y="55"/>
                    </a:cubicBezTo>
                    <a:cubicBezTo>
                      <a:pt x="675267" y="5011"/>
                      <a:pt x="976350" y="565050"/>
                      <a:pt x="1107687" y="676562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31" name="Straight Connector 30"/>
          <p:cNvCxnSpPr/>
          <p:nvPr/>
        </p:nvCxnSpPr>
        <p:spPr>
          <a:xfrm>
            <a:off x="2883553" y="6098734"/>
            <a:ext cx="0" cy="350250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602303" y="6094560"/>
            <a:ext cx="0" cy="350250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883553" y="6276784"/>
            <a:ext cx="708233" cy="0"/>
          </a:xfrm>
          <a:prstGeom prst="line">
            <a:avLst/>
          </a:prstGeom>
          <a:ln w="19050"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2957241" y="6318338"/>
                <a:ext cx="56227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1/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𝑝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241" y="6318338"/>
                <a:ext cx="562270" cy="338554"/>
              </a:xfrm>
              <a:prstGeom prst="rect">
                <a:avLst/>
              </a:prstGeom>
              <a:blipFill>
                <a:blip r:embed="rId8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/>
          <p:cNvCxnSpPr/>
          <p:nvPr/>
        </p:nvCxnSpPr>
        <p:spPr>
          <a:xfrm flipH="1">
            <a:off x="2886251" y="5070128"/>
            <a:ext cx="398882" cy="1351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2542100" y="4777991"/>
                <a:ext cx="36298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𝐴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100" y="4777991"/>
                <a:ext cx="362983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/>
          <p:nvPr/>
        </p:nvCxnSpPr>
        <p:spPr>
          <a:xfrm flipV="1">
            <a:off x="7890210" y="4974202"/>
            <a:ext cx="0" cy="6638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10488630" y="4974202"/>
            <a:ext cx="0" cy="6638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7332302" y="4685286"/>
                <a:ext cx="57778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/2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302" y="4685286"/>
                <a:ext cx="577787" cy="338554"/>
              </a:xfrm>
              <a:prstGeom prst="rect">
                <a:avLst/>
              </a:prstGeom>
              <a:blipFill>
                <a:blip r:embed="rId10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9910843" y="4685286"/>
                <a:ext cx="57778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/2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0843" y="4685286"/>
                <a:ext cx="577787" cy="338554"/>
              </a:xfrm>
              <a:prstGeom prst="rect">
                <a:avLst/>
              </a:prstGeom>
              <a:blipFill>
                <a:blip r:embed="rId11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7632075" y="5705560"/>
                <a:ext cx="50135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𝑝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075" y="5705560"/>
                <a:ext cx="501356" cy="338554"/>
              </a:xfrm>
              <a:prstGeom prst="rect">
                <a:avLst/>
              </a:prstGeom>
              <a:blipFill>
                <a:blip r:embed="rId1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10319756" y="5705560"/>
                <a:ext cx="34746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𝑝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9756" y="5705560"/>
                <a:ext cx="347466" cy="338554"/>
              </a:xfrm>
              <a:prstGeom prst="rect">
                <a:avLst/>
              </a:prstGeom>
              <a:blipFill>
                <a:blip r:embed="rId13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9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Rectangular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684889" y="1308384"/>
                <a:ext cx="6096000" cy="8309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𝑎</m:t>
                    </m:r>
                  </m:oMath>
                </a14:m>
                <a:r>
                  <a:rPr lang="en-US" sz="2400" dirty="0" smtClean="0"/>
                  <a:t> 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&lt;</m:t>
                    </m:r>
                  </m:oMath>
                </a14:m>
                <a:r>
                  <a:rPr lang="en-US" sz="2400" dirty="0" smtClean="0">
                    <a:ea typeface="Cambria Math" panose="02040503050406030204" pitchFamily="18" charset="0"/>
                    <a:cs typeface="Arial" pitchFamily="34" charset="0"/>
                  </a:rPr>
                  <a:t>b</a:t>
                </a:r>
              </a:p>
              <a:p>
                <a:r>
                  <a:rPr lang="en-US" sz="2400" dirty="0" smtClean="0"/>
                  <a:t>       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0</m:t>
                    </m:r>
                  </m:oMath>
                </a14:m>
                <a:r>
                  <a:rPr lang="en-US" sz="2400" dirty="0" smtClean="0"/>
                  <a:t>   </a:t>
                </a: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&gt;</m:t>
                    </m:r>
                  </m:oMath>
                </a14:m>
                <a:r>
                  <a:rPr lang="en-US" sz="2400" dirty="0" smtClean="0">
                    <a:ea typeface="Cambria Math" panose="02040503050406030204" pitchFamily="18" charset="0"/>
                    <a:cs typeface="Arial" pitchFamily="34" charset="0"/>
                  </a:rPr>
                  <a:t>b</a:t>
                </a:r>
                <a:endParaRPr lang="en-US" sz="24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889" y="1308384"/>
                <a:ext cx="6096000" cy="830997"/>
              </a:xfrm>
              <a:prstGeom prst="rect">
                <a:avLst/>
              </a:prstGeom>
              <a:blipFill>
                <a:blip r:embed="rId2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380349" y="2139381"/>
                <a:ext cx="9400540" cy="13489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𝑏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𝑏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𝑎𝑏</m:t>
                              </m:r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𝑏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𝑓𝑏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349" y="2139381"/>
                <a:ext cx="9400540" cy="13489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12" y="3803783"/>
            <a:ext cx="10418175" cy="286236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949180" y="3211341"/>
            <a:ext cx="2019300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FF0000"/>
                </a:solidFill>
              </a:rPr>
              <a:t>See </a:t>
            </a:r>
            <a:r>
              <a:rPr lang="en-US" sz="2000" dirty="0" err="1" smtClean="0">
                <a:solidFill>
                  <a:srgbClr val="FF0000"/>
                </a:solidFill>
              </a:rPr>
              <a:t>Sinc</a:t>
            </a:r>
            <a:r>
              <a:rPr lang="en-US" sz="2000" dirty="0" smtClean="0">
                <a:solidFill>
                  <a:srgbClr val="FF0000"/>
                </a:solidFill>
              </a:rPr>
              <a:t> function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81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Damped Symmetrically Oscillating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032619" y="1308384"/>
                <a:ext cx="6096000" cy="49327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𝑐𝑜𝑠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𝜋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2619" y="1308384"/>
                <a:ext cx="6096000" cy="4932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56552" y="2137385"/>
                <a:ext cx="11496675" cy="14205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𝑐𝑜𝑠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i="1" dirty="0" smtClean="0">
                  <a:latin typeface="Cambria Math" panose="02040503050406030204" pitchFamily="18" charset="0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)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52" y="2137385"/>
                <a:ext cx="11496675" cy="14205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62" y="3802000"/>
            <a:ext cx="10951876" cy="2992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172700" y="3211341"/>
            <a:ext cx="2019300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solidFill>
                  <a:srgbClr val="FF0000"/>
                </a:solidFill>
              </a:rPr>
              <a:t>convolution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28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Ultrasonic-based Damage Detection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953932" y="5970769"/>
            <a:ext cx="71797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https://www.sciencedirect.com/science/article/pii/S0165212511000102</a:t>
            </a:r>
          </a:p>
        </p:txBody>
      </p:sp>
      <p:sp>
        <p:nvSpPr>
          <p:cNvPr id="4" name="Rectangle 3"/>
          <p:cNvSpPr/>
          <p:nvPr/>
        </p:nvSpPr>
        <p:spPr>
          <a:xfrm>
            <a:off x="3953932" y="6340101"/>
            <a:ext cx="75861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https://www.sciencedirect.com/science/article/pii/S0886779809001266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48007"/>
          <a:stretch/>
        </p:blipFill>
        <p:spPr>
          <a:xfrm>
            <a:off x="241300" y="1677528"/>
            <a:ext cx="11780591" cy="382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7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Gaussian Function</a:t>
            </a:r>
            <a:endParaRPr lang="en-US" dirty="0"/>
          </a:p>
        </p:txBody>
      </p:sp>
      <p:pic>
        <p:nvPicPr>
          <p:cNvPr id="1026" name="Picture 2" descr="https://upload.wikimedia.org/wikipedia/commons/thumb/7/74/Normal_Distribution_PDF.svg/1920px-Normal_Distribution_PDF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2196279"/>
            <a:ext cx="5229131" cy="334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872480" y="2919943"/>
                <a:ext cx="6096000" cy="101425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𝑢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480" y="2919943"/>
                <a:ext cx="6096000" cy="10142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872480" y="1655049"/>
                <a:ext cx="6096000" cy="80785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𝑎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480" y="1655049"/>
                <a:ext cx="6096000" cy="8078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196330" y="4609433"/>
                <a:ext cx="6096000" cy="92858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nary>
                            <m:nary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−∞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𝑐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</m:t>
                              </m:r>
                            </m:e>
                          </m:nary>
                        </m:e>
                      </m:nary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𝑎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30" y="4609433"/>
                <a:ext cx="6096000" cy="928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552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Gaussian Function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62" y="3748850"/>
            <a:ext cx="10951876" cy="2992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051669" y="1200888"/>
                <a:ext cx="6096000" cy="5123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669" y="1200888"/>
                <a:ext cx="6096000" cy="5123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66077" y="1979366"/>
                <a:ext cx="11496675" cy="15006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𝑤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𝑖𝑤𝑡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4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den>
                          </m:f>
                        </m:sup>
                      </m:sSup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𝑖𝑤𝑡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4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i="1" dirty="0" smtClean="0">
                  <a:latin typeface="Cambria Math" panose="02040503050406030204" pitchFamily="18" charset="0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4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den>
                          </m:f>
                        </m:sup>
                      </m:sSup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𝑡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𝑤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𝑎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4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den>
                          </m:f>
                        </m:sup>
                      </m:sSup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𝑦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/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</m:rad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4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77" y="1979366"/>
                <a:ext cx="11496675" cy="15006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/>
          <p:cNvSpPr/>
          <p:nvPr/>
        </p:nvSpPr>
        <p:spPr>
          <a:xfrm>
            <a:off x="5962650" y="2729668"/>
            <a:ext cx="1590675" cy="6394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114414" y="1191753"/>
            <a:ext cx="1000761" cy="5214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9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41300" y="6646"/>
            <a:ext cx="11727180" cy="684233"/>
          </a:xfrm>
        </p:spPr>
        <p:txBody>
          <a:bodyPr/>
          <a:lstStyle/>
          <a:p>
            <a:r>
              <a:rPr lang="en-US" dirty="0" smtClean="0"/>
              <a:t>Fast Fourier Transform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41300" y="1072724"/>
                <a:ext cx="11689080" cy="23529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000" dirty="0" smtClean="0"/>
                  <a:t>A fast Fourier transform (FFT) is an algorithm that computes the discrete Fourier transform (DFT) of a sequence, or its inverse (IDFT). Fourier analysis converts a signal from its original domain (often time or space) to a representation in the frequency domain and vice versa. It </a:t>
                </a:r>
                <a:r>
                  <a:rPr lang="en-US" sz="2000" dirty="0"/>
                  <a:t>manages to reduce the complexity of computing the DFT from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, which arises if one simply applies the definition of DFT, to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 smtClean="0"/>
                  <a:t>, </a:t>
                </a: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is the data size. </a:t>
                </a: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1072724"/>
                <a:ext cx="11689080" cy="2352952"/>
              </a:xfrm>
              <a:prstGeom prst="rect">
                <a:avLst/>
              </a:prstGeom>
              <a:blipFill>
                <a:blip r:embed="rId2"/>
                <a:stretch>
                  <a:fillRect l="-574" r="-574" b="-3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25" y="4312118"/>
            <a:ext cx="2150996" cy="217085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09325" y="3615751"/>
            <a:ext cx="11689080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smtClean="0"/>
              <a:t>FFT in </a:t>
            </a:r>
            <a:r>
              <a:rPr lang="en-US" sz="2000" b="1" dirty="0" err="1" smtClean="0"/>
              <a:t>Matlab</a:t>
            </a:r>
            <a:endParaRPr lang="en-US" sz="2000" b="1" dirty="0"/>
          </a:p>
        </p:txBody>
      </p:sp>
      <p:sp>
        <p:nvSpPr>
          <p:cNvPr id="13" name="Rectangle 12"/>
          <p:cNvSpPr/>
          <p:nvPr/>
        </p:nvSpPr>
        <p:spPr>
          <a:xfrm>
            <a:off x="3365634" y="4312118"/>
            <a:ext cx="78189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Y = </a:t>
            </a:r>
            <a:r>
              <a:rPr lang="en-US" sz="2000" dirty="0" err="1"/>
              <a:t>fft</a:t>
            </a:r>
            <a:r>
              <a:rPr lang="en-US" sz="2000" dirty="0"/>
              <a:t>(X) computes the discrete Fourier transform (DFT) of X using a fast Fourier transform (FFT) algorithm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365634" y="5492901"/>
            <a:ext cx="78189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Y = </a:t>
            </a:r>
            <a:r>
              <a:rPr lang="en-US" sz="2000" dirty="0" err="1"/>
              <a:t>fft</a:t>
            </a:r>
            <a:r>
              <a:rPr lang="en-US" sz="2000" dirty="0"/>
              <a:t>(</a:t>
            </a:r>
            <a:r>
              <a:rPr lang="en-US" sz="2000" dirty="0" err="1"/>
              <a:t>X,n</a:t>
            </a:r>
            <a:r>
              <a:rPr lang="en-US" sz="2000" dirty="0"/>
              <a:t>) returns the n-point DFT. If no value is specified, Y is the same size as X.</a:t>
            </a:r>
          </a:p>
        </p:txBody>
      </p:sp>
    </p:spTree>
    <p:extLst>
      <p:ext uri="{BB962C8B-B14F-4D97-AF65-F5344CB8AC3E}">
        <p14:creationId xmlns:p14="http://schemas.microsoft.com/office/powerpoint/2010/main" val="290910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Fourier Transform of a Periodic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051669" y="1609804"/>
                <a:ext cx="6096000" cy="93153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669" y="1609804"/>
                <a:ext cx="6096000" cy="9315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66077" y="2898291"/>
                <a:ext cx="11496675" cy="931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−∞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=−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nary>
                                    <m:nary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−∞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∞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𝛿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)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𝑑𝑡</m:t>
                                      </m:r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77" y="2898291"/>
                <a:ext cx="11496675" cy="9315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81157" y="4118986"/>
                <a:ext cx="11139318" cy="11934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 smtClean="0"/>
                  <a:t>Fourier transform of a periodic function is a series of delta functions scaled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 smtClean="0"/>
                  <a:t>, and located at multiples of the fundamental frequency,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1/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400" dirty="0" smtClean="0"/>
                  <a:t>. 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57" y="4118986"/>
                <a:ext cx="11139318" cy="1193468"/>
              </a:xfrm>
              <a:prstGeom prst="rect">
                <a:avLst/>
              </a:prstGeom>
              <a:blipFill>
                <a:blip r:embed="rId4"/>
                <a:stretch>
                  <a:fillRect l="-821"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033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Properties of Fourier Transforms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1300" y="1096386"/>
            <a:ext cx="2565400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1. Time scaling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6350000" y="1096385"/>
            <a:ext cx="2565400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2. Time reversal</a:t>
            </a:r>
            <a:endParaRPr lang="en-US" sz="2400" b="1" dirty="0"/>
          </a:p>
        </p:txBody>
      </p:sp>
      <p:sp>
        <p:nvSpPr>
          <p:cNvPr id="5" name="Rectangle 4"/>
          <p:cNvSpPr/>
          <p:nvPr/>
        </p:nvSpPr>
        <p:spPr>
          <a:xfrm>
            <a:off x="6350000" y="4434139"/>
            <a:ext cx="256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4. Time shifting</a:t>
            </a: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199390" y="3657600"/>
            <a:ext cx="256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5. Modulation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16890" y="1742716"/>
                <a:ext cx="5223510" cy="9840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𝑎𝑡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90" y="1742716"/>
                <a:ext cx="5223510" cy="9840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241300" y="2909934"/>
            <a:ext cx="5499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i="1" dirty="0" smtClean="0"/>
              <a:t>Inverse spreading relationship</a:t>
            </a:r>
            <a:endParaRPr lang="en-US" sz="2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523990" y="1675121"/>
                <a:ext cx="5223510" cy="5786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990" y="1675121"/>
                <a:ext cx="5223510" cy="578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625590" y="5240547"/>
                <a:ext cx="5223510" cy="5786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590" y="5240547"/>
                <a:ext cx="5223510" cy="578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6350000" y="5819232"/>
            <a:ext cx="5499100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i="1" dirty="0" smtClean="0"/>
              <a:t>Only phase shift !</a:t>
            </a:r>
            <a:endParaRPr lang="en-US" sz="2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73380" y="4434139"/>
                <a:ext cx="5223510" cy="5786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" y="4434139"/>
                <a:ext cx="5223510" cy="5786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73380" y="5352338"/>
                <a:ext cx="5223510" cy="1144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cos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⁡(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>
                              <a:ea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ea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" y="5352338"/>
                <a:ext cx="5223510" cy="1144609"/>
              </a:xfrm>
              <a:prstGeom prst="rect">
                <a:avLst/>
              </a:prstGeom>
              <a:blipFill>
                <a:blip r:embed="rId6"/>
                <a:stretch>
                  <a:fillRect l="-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6362700" y="2702228"/>
            <a:ext cx="2565400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3. Differentiation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523990" y="3626559"/>
                <a:ext cx="5223510" cy="5786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𝑖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990" y="3626559"/>
                <a:ext cx="5223510" cy="5786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4853938" y="6266114"/>
            <a:ext cx="8382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FF0000"/>
                </a:solidFill>
              </a:rPr>
              <a:t>wifi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541001" y="5882935"/>
            <a:ext cx="17636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Sine wave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14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(Off-Topic) How Dose Modulation Work?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1300" y="6014135"/>
            <a:ext cx="1000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https://www.taitradioacademy.com/topic/how-does-modulation-work-1-1/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436654"/>
            <a:ext cx="7620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5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Properties of Fourier </a:t>
            </a:r>
            <a:r>
              <a:rPr lang="en-US" dirty="0" smtClean="0"/>
              <a:t>Transforms (Convolution)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652077" y="1685894"/>
                <a:ext cx="688784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𝐻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36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077" y="1685894"/>
                <a:ext cx="688784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41300" y="2881262"/>
            <a:ext cx="10833100" cy="1318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Where the convolution of the two functions h(t) and x(t) is defined as </a:t>
            </a:r>
          </a:p>
          <a:p>
            <a:pPr>
              <a:lnSpc>
                <a:spcPct val="150000"/>
              </a:lnSpc>
            </a:pP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652077" y="4199443"/>
                <a:ext cx="6887845" cy="1317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nary>
                        <m:naryPr>
                          <m:ctrlP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𝜏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n-US" sz="36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077" y="4199443"/>
                <a:ext cx="6887845" cy="13177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785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Convolution 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050" y="768350"/>
            <a:ext cx="5515324" cy="6250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00" y="764554"/>
            <a:ext cx="5518673" cy="62544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384486" y="4196834"/>
                <a:ext cx="216334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486" y="4196834"/>
                <a:ext cx="2163349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38200" y="5260349"/>
                <a:ext cx="5414623" cy="10219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))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𝜏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00" y="5260349"/>
                <a:ext cx="5414623" cy="10219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12461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Convolution (Visualization)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652077" y="1094293"/>
                <a:ext cx="6887845" cy="1317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nary>
                        <m:naryPr>
                          <m:ctrlP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𝜏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n-US" sz="36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077" y="1094293"/>
                <a:ext cx="6887845" cy="13177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7174091" y="5920859"/>
            <a:ext cx="4847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lpsa.swarthmore.edu/Convolution/CI.html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09" y="2571909"/>
            <a:ext cx="7103039" cy="334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09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Proof of Convolution Relationship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003300" y="1253043"/>
                <a:ext cx="10185400" cy="42755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−∞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𝜏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𝜏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exp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𝑓𝑡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𝑑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𝜏</m:t>
                                  </m:r>
                                </m:e>
                              </m:func>
                            </m:e>
                          </m:nary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−∞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𝜏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𝑣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exp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𝜏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+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𝑣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𝑑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𝜏</m:t>
                                  </m:r>
                                </m:e>
                              </m:func>
                            </m:e>
                          </m:nary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𝑣</m:t>
                          </m:r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𝜏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exp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(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𝜏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)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𝜏</m:t>
                              </m:r>
                            </m:e>
                          </m:func>
                        </m:e>
                      </m:nary>
                      <m:nary>
                        <m:nary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𝑣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exp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(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𝑣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)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𝑣</m:t>
                              </m:r>
                            </m:e>
                          </m:func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𝐻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300" y="1253043"/>
                <a:ext cx="10185400" cy="42755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939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Properties of Fourier Transforms (Convolution</a:t>
            </a:r>
            <a:r>
              <a:rPr lang="en-US" dirty="0" smtClean="0"/>
              <a:t>)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55600" y="1292194"/>
                <a:ext cx="11612880" cy="11548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𝑤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3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𝑔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𝑔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𝑑𝑔</m:t>
                          </m:r>
                        </m:e>
                      </m:nary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𝑊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00" y="1292194"/>
                <a:ext cx="11612880" cy="11548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55599" y="2675597"/>
                <a:ext cx="11455401" cy="36781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𝑤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−∞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nary>
                                <m:nary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𝑋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exp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𝜋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𝑡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𝑊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funcPr>
                                        <m:fName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40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exp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𝜋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Arial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Arial" pitchFamily="34" charset="0"/>
                                                    </a:rPr>
                                                    <m:t>𝑓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Arial" pitchFamily="34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40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exp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𝜋</m:t>
                                              </m:r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𝑓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p>
                                        </m:fName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𝑑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</m:e>
                                  </m:func>
                                </m:e>
                              </m:nary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nary>
                            <m:nary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−∞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𝑊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nary>
                                <m:nary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exp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𝑓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𝑡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func>
                                        <m:func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𝑑𝑡</m:t>
                                          </m:r>
                                        </m:fName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𝑑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</m:e>
                                  </m:func>
                                </m:e>
                              </m:nary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 smtClean="0">
                  <a:ea typeface="Cambria Math" panose="02040503050406030204" pitchFamily="18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nary>
                            <m:nary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−∞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𝑊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𝛿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)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nary>
                            <m:nary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−∞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𝑊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𝑊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ea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99" y="2675597"/>
                <a:ext cx="11455401" cy="36781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986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Convolution 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1619" y="4902484"/>
                <a:ext cx="6096000" cy="54995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𝑐𝑜𝑠</m:t>
                      </m:r>
                      <m:r>
                        <a:rPr lang="en-US" sz="2800" i="1">
                          <a:latin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𝜋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19" y="4902484"/>
                <a:ext cx="6096000" cy="5499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49403"/>
          <a:stretch/>
        </p:blipFill>
        <p:spPr>
          <a:xfrm>
            <a:off x="400282" y="1039099"/>
            <a:ext cx="5518673" cy="31646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49884"/>
          <a:stretch/>
        </p:blipFill>
        <p:spPr>
          <a:xfrm>
            <a:off x="6479842" y="3802000"/>
            <a:ext cx="5488638" cy="29925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9239514" y="1321966"/>
            <a:ext cx="0" cy="163881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0880216" y="2881762"/>
                <a:ext cx="3909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0216" y="2881762"/>
                <a:ext cx="390941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>
            <a:off x="7423989" y="2805232"/>
            <a:ext cx="3639122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265820" y="1211007"/>
                <a:ext cx="9939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820" y="1211007"/>
                <a:ext cx="993990" cy="400110"/>
              </a:xfrm>
              <a:prstGeom prst="rect">
                <a:avLst/>
              </a:prstGeom>
              <a:blipFill>
                <a:blip r:embed="rId6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V="1">
            <a:off x="7890210" y="2141375"/>
            <a:ext cx="0" cy="6638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0488630" y="2141375"/>
            <a:ext cx="0" cy="6638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332302" y="1852459"/>
                <a:ext cx="57778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/2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302" y="1852459"/>
                <a:ext cx="577787" cy="338554"/>
              </a:xfrm>
              <a:prstGeom prst="rect">
                <a:avLst/>
              </a:prstGeom>
              <a:blipFill>
                <a:blip r:embed="rId7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9910843" y="1852459"/>
                <a:ext cx="57778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/2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0843" y="1852459"/>
                <a:ext cx="577787" cy="338554"/>
              </a:xfrm>
              <a:prstGeom prst="rect">
                <a:avLst/>
              </a:prstGeom>
              <a:blipFill>
                <a:blip r:embed="rId8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632075" y="2872733"/>
                <a:ext cx="50135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𝑝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075" y="2872733"/>
                <a:ext cx="501356" cy="338554"/>
              </a:xfrm>
              <a:prstGeom prst="rect">
                <a:avLst/>
              </a:prstGeom>
              <a:blipFill>
                <a:blip r:embed="rId9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0319756" y="2872733"/>
                <a:ext cx="34746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𝑝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9756" y="2872733"/>
                <a:ext cx="347466" cy="338554"/>
              </a:xfrm>
              <a:prstGeom prst="rect">
                <a:avLst/>
              </a:prstGeom>
              <a:blipFill>
                <a:blip r:embed="rId10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5834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Effect of Data Truncation (Windowing)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3853589" y="1462171"/>
            <a:ext cx="0" cy="1638819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587264" y="3021967"/>
                <a:ext cx="3829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264" y="3021967"/>
                <a:ext cx="38292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1101725" y="2945437"/>
            <a:ext cx="59690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903184" y="1351212"/>
                <a:ext cx="81221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184" y="1351212"/>
                <a:ext cx="812210" cy="461665"/>
              </a:xfrm>
              <a:prstGeom prst="rect">
                <a:avLst/>
              </a:prstGeom>
              <a:blipFill>
                <a:blip r:embed="rId3"/>
                <a:stretch>
                  <a:fillRect r="-2256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 10"/>
          <p:cNvSpPr/>
          <p:nvPr/>
        </p:nvSpPr>
        <p:spPr>
          <a:xfrm>
            <a:off x="1190625" y="2375227"/>
            <a:ext cx="5308600" cy="877572"/>
          </a:xfrm>
          <a:custGeom>
            <a:avLst/>
            <a:gdLst>
              <a:gd name="connsiteX0" fmla="*/ 0 w 5308600"/>
              <a:gd name="connsiteY0" fmla="*/ 877572 h 877572"/>
              <a:gd name="connsiteX1" fmla="*/ 533400 w 5308600"/>
              <a:gd name="connsiteY1" fmla="*/ 128272 h 877572"/>
              <a:gd name="connsiteX2" fmla="*/ 1498600 w 5308600"/>
              <a:gd name="connsiteY2" fmla="*/ 433072 h 877572"/>
              <a:gd name="connsiteX3" fmla="*/ 2387600 w 5308600"/>
              <a:gd name="connsiteY3" fmla="*/ 1272 h 877572"/>
              <a:gd name="connsiteX4" fmla="*/ 3683000 w 5308600"/>
              <a:gd name="connsiteY4" fmla="*/ 318772 h 877572"/>
              <a:gd name="connsiteX5" fmla="*/ 4216400 w 5308600"/>
              <a:gd name="connsiteY5" fmla="*/ 826772 h 877572"/>
              <a:gd name="connsiteX6" fmla="*/ 5308600 w 5308600"/>
              <a:gd name="connsiteY6" fmla="*/ 64772 h 877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08600" h="877572">
                <a:moveTo>
                  <a:pt x="0" y="877572"/>
                </a:moveTo>
                <a:cubicBezTo>
                  <a:pt x="141816" y="539963"/>
                  <a:pt x="283633" y="202355"/>
                  <a:pt x="533400" y="128272"/>
                </a:cubicBezTo>
                <a:cubicBezTo>
                  <a:pt x="783167" y="54189"/>
                  <a:pt x="1189567" y="454239"/>
                  <a:pt x="1498600" y="433072"/>
                </a:cubicBezTo>
                <a:cubicBezTo>
                  <a:pt x="1807633" y="411905"/>
                  <a:pt x="2023533" y="20322"/>
                  <a:pt x="2387600" y="1272"/>
                </a:cubicBezTo>
                <a:cubicBezTo>
                  <a:pt x="2751667" y="-17778"/>
                  <a:pt x="3378200" y="181189"/>
                  <a:pt x="3683000" y="318772"/>
                </a:cubicBezTo>
                <a:cubicBezTo>
                  <a:pt x="3987800" y="456355"/>
                  <a:pt x="3945467" y="869105"/>
                  <a:pt x="4216400" y="826772"/>
                </a:cubicBezTo>
                <a:cubicBezTo>
                  <a:pt x="4487333" y="784439"/>
                  <a:pt x="5109633" y="202355"/>
                  <a:pt x="5308600" y="6477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420574" y="2127937"/>
            <a:ext cx="2862146" cy="81750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61986" y="3768312"/>
                <a:ext cx="10833100" cy="15636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𝑡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sz="2800" dirty="0" smtClean="0"/>
                  <a:t> is known (or recorded) only for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−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𝑇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&lt;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&lt;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𝑇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800" dirty="0" smtClean="0"/>
                  <a:t>, denoted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𝑇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𝑡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endParaRPr lang="en-US" sz="2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𝑤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𝑊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86" y="3768312"/>
                <a:ext cx="10833100" cy="15636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387222" y="1810548"/>
                <a:ext cx="8760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222" y="1810548"/>
                <a:ext cx="876074" cy="461665"/>
              </a:xfrm>
              <a:prstGeom prst="rect">
                <a:avLst/>
              </a:prstGeom>
              <a:blipFill>
                <a:blip r:embed="rId5"/>
                <a:stretch>
                  <a:fillRect r="-209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8032857" y="1959728"/>
                <a:ext cx="6096000" cy="8309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𝑤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=1</m:t>
                    </m:r>
                  </m:oMath>
                </a14:m>
                <a:r>
                  <a:rPr lang="en-US" sz="2400" dirty="0" smtClean="0"/>
                  <a:t> 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&lt;</m:t>
                    </m:r>
                  </m:oMath>
                </a14:m>
                <a:r>
                  <a:rPr lang="en-US" sz="2400" dirty="0" smtClean="0">
                    <a:ea typeface="Cambria Math" panose="02040503050406030204" pitchFamily="18" charset="0"/>
                    <a:cs typeface="Arial" pitchFamily="34" charset="0"/>
                  </a:rPr>
                  <a:t>T/2 </a:t>
                </a:r>
              </a:p>
              <a:p>
                <a:r>
                  <a:rPr lang="en-US" sz="2400" dirty="0" smtClean="0"/>
                  <a:t>       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0</m:t>
                    </m:r>
                  </m:oMath>
                </a14:m>
                <a:r>
                  <a:rPr lang="en-US" sz="2400" dirty="0" smtClean="0"/>
                  <a:t>  otherwise</a:t>
                </a:r>
                <a:endParaRPr lang="en-US" sz="24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2857" y="1959728"/>
                <a:ext cx="6096000" cy="830997"/>
              </a:xfrm>
              <a:prstGeom prst="rect">
                <a:avLst/>
              </a:prstGeom>
              <a:blipFill>
                <a:blip r:embed="rId6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260349" y="5687634"/>
            <a:ext cx="116363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Fourier transform of the product of two time signals is the convolution of their Fourier transforms.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6842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Periodic Signals and Fourier Series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41300" y="1118443"/>
                <a:ext cx="11727180" cy="507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 smtClean="0">
                    <a:cs typeface="Arial" pitchFamily="34" charset="0"/>
                  </a:rPr>
                  <a:t>Periodic signals are analyzed </a:t>
                </a:r>
                <a:r>
                  <a:rPr lang="en-US" sz="2400" dirty="0">
                    <a:cs typeface="Arial" pitchFamily="34" charset="0"/>
                  </a:rPr>
                  <a:t>using Fourier series. The basis of Fourier analysis of </a:t>
                </a:r>
                <a:r>
                  <a:rPr lang="en-US" sz="2400" dirty="0" smtClean="0">
                    <a:cs typeface="Arial" pitchFamily="34" charset="0"/>
                  </a:rPr>
                  <a:t>a periodic </a:t>
                </a:r>
                <a:r>
                  <a:rPr lang="en-US" sz="2400" dirty="0">
                    <a:cs typeface="Arial" pitchFamily="34" charset="0"/>
                  </a:rPr>
                  <a:t>signal is the representation of such a signal </a:t>
                </a:r>
                <a:r>
                  <a:rPr lang="en-US" sz="2400" u="sng" dirty="0">
                    <a:solidFill>
                      <a:srgbClr val="FF0000"/>
                    </a:solidFill>
                    <a:cs typeface="Arial" pitchFamily="34" charset="0"/>
                  </a:rPr>
                  <a:t>by adding together sine and </a:t>
                </a:r>
                <a:r>
                  <a:rPr lang="en-US" sz="2400" u="sng" dirty="0" smtClean="0">
                    <a:solidFill>
                      <a:srgbClr val="FF0000"/>
                    </a:solidFill>
                    <a:cs typeface="Arial" pitchFamily="34" charset="0"/>
                  </a:rPr>
                  <a:t>cosine functions </a:t>
                </a:r>
                <a:r>
                  <a:rPr lang="en-US" sz="2400" u="sng" dirty="0">
                    <a:solidFill>
                      <a:srgbClr val="FF0000"/>
                    </a:solidFill>
                    <a:cs typeface="Arial" pitchFamily="34" charset="0"/>
                  </a:rPr>
                  <a:t>of appropriate frequencies, amplitudes and relative phases</a:t>
                </a:r>
                <a:r>
                  <a:rPr lang="en-US" sz="2400" dirty="0">
                    <a:cs typeface="Arial" pitchFamily="34" charset="0"/>
                  </a:rPr>
                  <a:t>. For a single </a:t>
                </a:r>
                <a:r>
                  <a:rPr lang="en-US" sz="2400" dirty="0" smtClean="0">
                    <a:cs typeface="Arial" pitchFamily="34" charset="0"/>
                  </a:rPr>
                  <a:t>sine wave</a:t>
                </a:r>
                <a:endParaRPr lang="en-US" sz="2400" dirty="0"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2400" dirty="0" smtClean="0"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𝑋𝑠𝑖𝑛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𝑤𝑡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+∅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𝑋𝑠𝑖𝑛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+∅)</m:t>
                      </m:r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 smtClean="0">
                    <a:cs typeface="Arial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𝑋</m:t>
                    </m:r>
                  </m:oMath>
                </a14:m>
                <a:r>
                  <a:rPr lang="en-US" sz="2400" dirty="0">
                    <a:cs typeface="Arial" pitchFamily="34" charset="0"/>
                  </a:rPr>
                  <a:t> is amplitude,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smtClean="0">
                    <a:cs typeface="Arial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𝑤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 </a:t>
                </a:r>
                <a:r>
                  <a:rPr lang="en-US" sz="2400" dirty="0">
                    <a:cs typeface="Arial" pitchFamily="34" charset="0"/>
                  </a:rPr>
                  <a:t>is circular (angular) frequency in radians per unit time (rad/s),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smtClean="0">
                    <a:cs typeface="Arial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𝑓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 </a:t>
                </a:r>
                <a:r>
                  <a:rPr lang="en-US" sz="2400" dirty="0">
                    <a:cs typeface="Arial" pitchFamily="34" charset="0"/>
                  </a:rPr>
                  <a:t>is (cyclical) frequency in cycles per unit time (Hz),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smtClean="0">
                    <a:cs typeface="Arial" pitchFamily="34" charset="0"/>
                  </a:rPr>
                  <a:t>	</a:t>
                </a:r>
                <a:r>
                  <a:rPr lang="en-US" sz="2400" dirty="0">
                    <a:ea typeface="Cambria Math" panose="02040503050406030204" pitchFamily="18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∅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 </a:t>
                </a:r>
                <a:r>
                  <a:rPr lang="en-US" sz="2400" dirty="0">
                    <a:cs typeface="Arial" pitchFamily="34" charset="0"/>
                  </a:rPr>
                  <a:t>is phase angle with respect to the time origin in radians.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1118443"/>
                <a:ext cx="11727180" cy="5078313"/>
              </a:xfrm>
              <a:prstGeom prst="rect">
                <a:avLst/>
              </a:prstGeom>
              <a:blipFill>
                <a:blip r:embed="rId2"/>
                <a:stretch>
                  <a:fillRect l="-832" b="-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420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Effect of Data Truncation (Windowing</a:t>
            </a:r>
            <a:r>
              <a:rPr lang="en-US" dirty="0" smtClean="0"/>
              <a:t>)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-127000" y="1238421"/>
                <a:ext cx="6096000" cy="40011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𝐴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𝑝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7000" y="1238421"/>
                <a:ext cx="6096000" cy="400110"/>
              </a:xfrm>
              <a:prstGeom prst="rect">
                <a:avLst/>
              </a:prstGeom>
              <a:blipFill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319256" y="1077351"/>
                <a:ext cx="5108575" cy="6685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𝐴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256" y="1077351"/>
                <a:ext cx="5108575" cy="6685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/>
          <p:cNvGrpSpPr/>
          <p:nvPr/>
        </p:nvGrpSpPr>
        <p:grpSpPr>
          <a:xfrm>
            <a:off x="1281726" y="2778700"/>
            <a:ext cx="3278548" cy="1757799"/>
            <a:chOff x="1217252" y="2752160"/>
            <a:chExt cx="3730809" cy="2000280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3124464" y="2863119"/>
              <a:ext cx="0" cy="1638819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308939" y="4346385"/>
              <a:ext cx="3639122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2267741" y="2752160"/>
                  <a:ext cx="773930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𝑓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7741" y="2752160"/>
                  <a:ext cx="773930" cy="400110"/>
                </a:xfrm>
                <a:prstGeom prst="rect">
                  <a:avLst/>
                </a:prstGeom>
                <a:blipFill>
                  <a:blip r:embed="rId5"/>
                  <a:stretch>
                    <a:fillRect r="-9009" b="-293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/>
            <p:cNvCxnSpPr/>
            <p:nvPr/>
          </p:nvCxnSpPr>
          <p:spPr>
            <a:xfrm flipV="1">
              <a:off x="1775160" y="3682528"/>
              <a:ext cx="0" cy="66385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4373580" y="3682528"/>
              <a:ext cx="0" cy="66385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/>
                <p:cNvSpPr/>
                <p:nvPr/>
              </p:nvSpPr>
              <p:spPr>
                <a:xfrm>
                  <a:off x="1217252" y="3393612"/>
                  <a:ext cx="57778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𝐴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/2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4" name="Rectangle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7252" y="3393612"/>
                  <a:ext cx="577787" cy="338554"/>
                </a:xfrm>
                <a:prstGeom prst="rect">
                  <a:avLst/>
                </a:prstGeom>
                <a:blipFill>
                  <a:blip r:embed="rId6"/>
                  <a:stretch>
                    <a:fillRect b="-244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/>
                <p:cNvSpPr/>
                <p:nvPr/>
              </p:nvSpPr>
              <p:spPr>
                <a:xfrm>
                  <a:off x="3795793" y="3393612"/>
                  <a:ext cx="57778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𝐴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/2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5" name="Rectangle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5793" y="3393612"/>
                  <a:ext cx="577787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244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/>
                <p:cNvSpPr/>
                <p:nvPr/>
              </p:nvSpPr>
              <p:spPr>
                <a:xfrm>
                  <a:off x="1517025" y="4413886"/>
                  <a:ext cx="50135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𝑝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6" name="Rectangle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7025" y="4413886"/>
                  <a:ext cx="501356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183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/>
                <p:cNvSpPr/>
                <p:nvPr/>
              </p:nvSpPr>
              <p:spPr>
                <a:xfrm>
                  <a:off x="4204706" y="4413886"/>
                  <a:ext cx="34746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𝑝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4706" y="4413886"/>
                  <a:ext cx="347466" cy="338554"/>
                </a:xfrm>
                <a:prstGeom prst="rect">
                  <a:avLst/>
                </a:prstGeom>
                <a:blipFill>
                  <a:blip r:embed="rId9"/>
                  <a:stretch>
                    <a:fillRect b="-183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-127000" y="1965578"/>
                <a:ext cx="6096000" cy="40011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𝑤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7000" y="1965578"/>
                <a:ext cx="6096000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6328781" y="1640136"/>
                <a:ext cx="2210862" cy="1050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𝑊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𝑇</m:t>
                          </m:r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</m:func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8781" y="1640136"/>
                <a:ext cx="2210862" cy="105099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Freeform 52"/>
          <p:cNvSpPr>
            <a:spLocks/>
          </p:cNvSpPr>
          <p:nvPr/>
        </p:nvSpPr>
        <p:spPr bwMode="auto">
          <a:xfrm>
            <a:off x="1651597" y="5146308"/>
            <a:ext cx="2624983" cy="1239031"/>
          </a:xfrm>
          <a:custGeom>
            <a:avLst/>
            <a:gdLst>
              <a:gd name="T0" fmla="*/ 34 w 2181"/>
              <a:gd name="T1" fmla="*/ 1585 h 1879"/>
              <a:gd name="T2" fmla="*/ 69 w 2181"/>
              <a:gd name="T3" fmla="*/ 1592 h 1879"/>
              <a:gd name="T4" fmla="*/ 103 w 2181"/>
              <a:gd name="T5" fmla="*/ 1552 h 1879"/>
              <a:gd name="T6" fmla="*/ 138 w 2181"/>
              <a:gd name="T7" fmla="*/ 1501 h 1879"/>
              <a:gd name="T8" fmla="*/ 173 w 2181"/>
              <a:gd name="T9" fmla="*/ 1487 h 1879"/>
              <a:gd name="T10" fmla="*/ 208 w 2181"/>
              <a:gd name="T11" fmla="*/ 1526 h 1879"/>
              <a:gd name="T12" fmla="*/ 243 w 2181"/>
              <a:gd name="T13" fmla="*/ 1585 h 1879"/>
              <a:gd name="T14" fmla="*/ 278 w 2181"/>
              <a:gd name="T15" fmla="*/ 1609 h 1879"/>
              <a:gd name="T16" fmla="*/ 313 w 2181"/>
              <a:gd name="T17" fmla="*/ 1571 h 1879"/>
              <a:gd name="T18" fmla="*/ 348 w 2181"/>
              <a:gd name="T19" fmla="*/ 1503 h 1879"/>
              <a:gd name="T20" fmla="*/ 383 w 2181"/>
              <a:gd name="T21" fmla="*/ 1468 h 1879"/>
              <a:gd name="T22" fmla="*/ 418 w 2181"/>
              <a:gd name="T23" fmla="*/ 1503 h 1879"/>
              <a:gd name="T24" fmla="*/ 453 w 2181"/>
              <a:gd name="T25" fmla="*/ 1581 h 1879"/>
              <a:gd name="T26" fmla="*/ 487 w 2181"/>
              <a:gd name="T27" fmla="*/ 1632 h 1879"/>
              <a:gd name="T28" fmla="*/ 522 w 2181"/>
              <a:gd name="T29" fmla="*/ 1601 h 1879"/>
              <a:gd name="T30" fmla="*/ 557 w 2181"/>
              <a:gd name="T31" fmla="*/ 1509 h 1879"/>
              <a:gd name="T32" fmla="*/ 592 w 2181"/>
              <a:gd name="T33" fmla="*/ 1439 h 1879"/>
              <a:gd name="T34" fmla="*/ 627 w 2181"/>
              <a:gd name="T35" fmla="*/ 1462 h 1879"/>
              <a:gd name="T36" fmla="*/ 662 w 2181"/>
              <a:gd name="T37" fmla="*/ 1571 h 1879"/>
              <a:gd name="T38" fmla="*/ 697 w 2181"/>
              <a:gd name="T39" fmla="*/ 1672 h 1879"/>
              <a:gd name="T40" fmla="*/ 732 w 2181"/>
              <a:gd name="T41" fmla="*/ 1661 h 1879"/>
              <a:gd name="T42" fmla="*/ 767 w 2181"/>
              <a:gd name="T43" fmla="*/ 1528 h 1879"/>
              <a:gd name="T44" fmla="*/ 802 w 2181"/>
              <a:gd name="T45" fmla="*/ 1378 h 1879"/>
              <a:gd name="T46" fmla="*/ 837 w 2181"/>
              <a:gd name="T47" fmla="*/ 1362 h 1879"/>
              <a:gd name="T48" fmla="*/ 872 w 2181"/>
              <a:gd name="T49" fmla="*/ 1536 h 1879"/>
              <a:gd name="T50" fmla="*/ 906 w 2181"/>
              <a:gd name="T51" fmla="*/ 1784 h 1879"/>
              <a:gd name="T52" fmla="*/ 941 w 2181"/>
              <a:gd name="T53" fmla="*/ 1872 h 1879"/>
              <a:gd name="T54" fmla="*/ 976 w 2181"/>
              <a:gd name="T55" fmla="*/ 1617 h 1879"/>
              <a:gd name="T56" fmla="*/ 1011 w 2181"/>
              <a:gd name="T57" fmla="*/ 1039 h 1879"/>
              <a:gd name="T58" fmla="*/ 1046 w 2181"/>
              <a:gd name="T59" fmla="*/ 393 h 1879"/>
              <a:gd name="T60" fmla="*/ 1081 w 2181"/>
              <a:gd name="T61" fmla="*/ 21 h 1879"/>
              <a:gd name="T62" fmla="*/ 1116 w 2181"/>
              <a:gd name="T63" fmla="*/ 131 h 1879"/>
              <a:gd name="T64" fmla="*/ 1151 w 2181"/>
              <a:gd name="T65" fmla="*/ 662 h 1879"/>
              <a:gd name="T66" fmla="*/ 1185 w 2181"/>
              <a:gd name="T67" fmla="*/ 1319 h 1879"/>
              <a:gd name="T68" fmla="*/ 1220 w 2181"/>
              <a:gd name="T69" fmla="*/ 1776 h 1879"/>
              <a:gd name="T70" fmla="*/ 1255 w 2181"/>
              <a:gd name="T71" fmla="*/ 1868 h 1879"/>
              <a:gd name="T72" fmla="*/ 1290 w 2181"/>
              <a:gd name="T73" fmla="*/ 1680 h 1879"/>
              <a:gd name="T74" fmla="*/ 1325 w 2181"/>
              <a:gd name="T75" fmla="*/ 1440 h 1879"/>
              <a:gd name="T76" fmla="*/ 1360 w 2181"/>
              <a:gd name="T77" fmla="*/ 1346 h 1879"/>
              <a:gd name="T78" fmla="*/ 1395 w 2181"/>
              <a:gd name="T79" fmla="*/ 1435 h 1879"/>
              <a:gd name="T80" fmla="*/ 1430 w 2181"/>
              <a:gd name="T81" fmla="*/ 1597 h 1879"/>
              <a:gd name="T82" fmla="*/ 1465 w 2181"/>
              <a:gd name="T83" fmla="*/ 1683 h 1879"/>
              <a:gd name="T84" fmla="*/ 1499 w 2181"/>
              <a:gd name="T85" fmla="*/ 1636 h 1879"/>
              <a:gd name="T86" fmla="*/ 1534 w 2181"/>
              <a:gd name="T87" fmla="*/ 1517 h 1879"/>
              <a:gd name="T88" fmla="*/ 1569 w 2181"/>
              <a:gd name="T89" fmla="*/ 1438 h 1879"/>
              <a:gd name="T90" fmla="*/ 1604 w 2181"/>
              <a:gd name="T91" fmla="*/ 1461 h 1879"/>
              <a:gd name="T92" fmla="*/ 1639 w 2181"/>
              <a:gd name="T93" fmla="*/ 1553 h 1879"/>
              <a:gd name="T94" fmla="*/ 1674 w 2181"/>
              <a:gd name="T95" fmla="*/ 1625 h 1879"/>
              <a:gd name="T96" fmla="*/ 1709 w 2181"/>
              <a:gd name="T97" fmla="*/ 1618 h 1879"/>
              <a:gd name="T98" fmla="*/ 1744 w 2181"/>
              <a:gd name="T99" fmla="*/ 1546 h 1879"/>
              <a:gd name="T100" fmla="*/ 1779 w 2181"/>
              <a:gd name="T101" fmla="*/ 1479 h 1879"/>
              <a:gd name="T102" fmla="*/ 1814 w 2181"/>
              <a:gd name="T103" fmla="*/ 1476 h 1879"/>
              <a:gd name="T104" fmla="*/ 1848 w 2181"/>
              <a:gd name="T105" fmla="*/ 1532 h 1879"/>
              <a:gd name="T106" fmla="*/ 1883 w 2181"/>
              <a:gd name="T107" fmla="*/ 1594 h 1879"/>
              <a:gd name="T108" fmla="*/ 1918 w 2181"/>
              <a:gd name="T109" fmla="*/ 1606 h 1879"/>
              <a:gd name="T110" fmla="*/ 1953 w 2181"/>
              <a:gd name="T111" fmla="*/ 1561 h 1879"/>
              <a:gd name="T112" fmla="*/ 1988 w 2181"/>
              <a:gd name="T113" fmla="*/ 1504 h 1879"/>
              <a:gd name="T114" fmla="*/ 2023 w 2181"/>
              <a:gd name="T115" fmla="*/ 1487 h 1879"/>
              <a:gd name="T116" fmla="*/ 2058 w 2181"/>
              <a:gd name="T117" fmla="*/ 1522 h 1879"/>
              <a:gd name="T118" fmla="*/ 2093 w 2181"/>
              <a:gd name="T119" fmla="*/ 1574 h 1879"/>
              <a:gd name="T120" fmla="*/ 2128 w 2181"/>
              <a:gd name="T121" fmla="*/ 1595 h 1879"/>
              <a:gd name="T122" fmla="*/ 2163 w 2181"/>
              <a:gd name="T123" fmla="*/ 1569 h 1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181" h="1879">
                <a:moveTo>
                  <a:pt x="0" y="1543"/>
                </a:moveTo>
                <a:lnTo>
                  <a:pt x="1" y="1545"/>
                </a:lnTo>
                <a:lnTo>
                  <a:pt x="2" y="1546"/>
                </a:lnTo>
                <a:lnTo>
                  <a:pt x="3" y="1548"/>
                </a:lnTo>
                <a:lnTo>
                  <a:pt x="4" y="1550"/>
                </a:lnTo>
                <a:lnTo>
                  <a:pt x="5" y="1551"/>
                </a:lnTo>
                <a:lnTo>
                  <a:pt x="6" y="1553"/>
                </a:lnTo>
                <a:lnTo>
                  <a:pt x="8" y="1554"/>
                </a:lnTo>
                <a:lnTo>
                  <a:pt x="8" y="1556"/>
                </a:lnTo>
                <a:lnTo>
                  <a:pt x="10" y="1557"/>
                </a:lnTo>
                <a:lnTo>
                  <a:pt x="11" y="1559"/>
                </a:lnTo>
                <a:lnTo>
                  <a:pt x="12" y="1560"/>
                </a:lnTo>
                <a:lnTo>
                  <a:pt x="13" y="1562"/>
                </a:lnTo>
                <a:lnTo>
                  <a:pt x="14" y="1563"/>
                </a:lnTo>
                <a:lnTo>
                  <a:pt x="15" y="1565"/>
                </a:lnTo>
                <a:lnTo>
                  <a:pt x="16" y="1566"/>
                </a:lnTo>
                <a:lnTo>
                  <a:pt x="17" y="1568"/>
                </a:lnTo>
                <a:lnTo>
                  <a:pt x="18" y="1569"/>
                </a:lnTo>
                <a:lnTo>
                  <a:pt x="19" y="1570"/>
                </a:lnTo>
                <a:lnTo>
                  <a:pt x="21" y="1572"/>
                </a:lnTo>
                <a:lnTo>
                  <a:pt x="22" y="1573"/>
                </a:lnTo>
                <a:lnTo>
                  <a:pt x="23" y="1574"/>
                </a:lnTo>
                <a:lnTo>
                  <a:pt x="24" y="1576"/>
                </a:lnTo>
                <a:lnTo>
                  <a:pt x="25" y="1577"/>
                </a:lnTo>
                <a:lnTo>
                  <a:pt x="26" y="1578"/>
                </a:lnTo>
                <a:lnTo>
                  <a:pt x="27" y="1579"/>
                </a:lnTo>
                <a:lnTo>
                  <a:pt x="28" y="1580"/>
                </a:lnTo>
                <a:lnTo>
                  <a:pt x="29" y="1581"/>
                </a:lnTo>
                <a:lnTo>
                  <a:pt x="30" y="1582"/>
                </a:lnTo>
                <a:lnTo>
                  <a:pt x="32" y="1583"/>
                </a:lnTo>
                <a:lnTo>
                  <a:pt x="33" y="1585"/>
                </a:lnTo>
                <a:lnTo>
                  <a:pt x="34" y="1585"/>
                </a:lnTo>
                <a:lnTo>
                  <a:pt x="35" y="1586"/>
                </a:lnTo>
                <a:lnTo>
                  <a:pt x="36" y="1587"/>
                </a:lnTo>
                <a:lnTo>
                  <a:pt x="37" y="1588"/>
                </a:lnTo>
                <a:lnTo>
                  <a:pt x="38" y="1589"/>
                </a:lnTo>
                <a:lnTo>
                  <a:pt x="39" y="1590"/>
                </a:lnTo>
                <a:lnTo>
                  <a:pt x="40" y="1590"/>
                </a:lnTo>
                <a:lnTo>
                  <a:pt x="41" y="1591"/>
                </a:lnTo>
                <a:lnTo>
                  <a:pt x="43" y="1592"/>
                </a:lnTo>
                <a:lnTo>
                  <a:pt x="43" y="1592"/>
                </a:lnTo>
                <a:lnTo>
                  <a:pt x="45" y="1593"/>
                </a:lnTo>
                <a:lnTo>
                  <a:pt x="46" y="1593"/>
                </a:lnTo>
                <a:lnTo>
                  <a:pt x="47" y="1594"/>
                </a:lnTo>
                <a:lnTo>
                  <a:pt x="48" y="1594"/>
                </a:lnTo>
                <a:lnTo>
                  <a:pt x="49" y="1594"/>
                </a:lnTo>
                <a:lnTo>
                  <a:pt x="50" y="1594"/>
                </a:lnTo>
                <a:lnTo>
                  <a:pt x="51" y="1595"/>
                </a:lnTo>
                <a:lnTo>
                  <a:pt x="52" y="1595"/>
                </a:lnTo>
                <a:lnTo>
                  <a:pt x="53" y="1595"/>
                </a:lnTo>
                <a:lnTo>
                  <a:pt x="54" y="1595"/>
                </a:lnTo>
                <a:lnTo>
                  <a:pt x="56" y="1595"/>
                </a:lnTo>
                <a:lnTo>
                  <a:pt x="57" y="1595"/>
                </a:lnTo>
                <a:lnTo>
                  <a:pt x="58" y="1595"/>
                </a:lnTo>
                <a:lnTo>
                  <a:pt x="59" y="1595"/>
                </a:lnTo>
                <a:lnTo>
                  <a:pt x="60" y="1595"/>
                </a:lnTo>
                <a:lnTo>
                  <a:pt x="61" y="1594"/>
                </a:lnTo>
                <a:lnTo>
                  <a:pt x="62" y="1594"/>
                </a:lnTo>
                <a:lnTo>
                  <a:pt x="63" y="1594"/>
                </a:lnTo>
                <a:lnTo>
                  <a:pt x="64" y="1594"/>
                </a:lnTo>
                <a:lnTo>
                  <a:pt x="65" y="1593"/>
                </a:lnTo>
                <a:lnTo>
                  <a:pt x="67" y="1593"/>
                </a:lnTo>
                <a:lnTo>
                  <a:pt x="67" y="1592"/>
                </a:lnTo>
                <a:lnTo>
                  <a:pt x="69" y="1592"/>
                </a:lnTo>
                <a:lnTo>
                  <a:pt x="70" y="1591"/>
                </a:lnTo>
                <a:lnTo>
                  <a:pt x="71" y="1590"/>
                </a:lnTo>
                <a:lnTo>
                  <a:pt x="72" y="1590"/>
                </a:lnTo>
                <a:lnTo>
                  <a:pt x="73" y="1589"/>
                </a:lnTo>
                <a:lnTo>
                  <a:pt x="74" y="1588"/>
                </a:lnTo>
                <a:lnTo>
                  <a:pt x="75" y="1587"/>
                </a:lnTo>
                <a:lnTo>
                  <a:pt x="76" y="1586"/>
                </a:lnTo>
                <a:lnTo>
                  <a:pt x="77" y="1585"/>
                </a:lnTo>
                <a:lnTo>
                  <a:pt x="78" y="1584"/>
                </a:lnTo>
                <a:lnTo>
                  <a:pt x="80" y="1583"/>
                </a:lnTo>
                <a:lnTo>
                  <a:pt x="81" y="1582"/>
                </a:lnTo>
                <a:lnTo>
                  <a:pt x="82" y="1581"/>
                </a:lnTo>
                <a:lnTo>
                  <a:pt x="83" y="1580"/>
                </a:lnTo>
                <a:lnTo>
                  <a:pt x="84" y="1579"/>
                </a:lnTo>
                <a:lnTo>
                  <a:pt x="85" y="1578"/>
                </a:lnTo>
                <a:lnTo>
                  <a:pt x="86" y="1576"/>
                </a:lnTo>
                <a:lnTo>
                  <a:pt x="87" y="1575"/>
                </a:lnTo>
                <a:lnTo>
                  <a:pt x="88" y="1574"/>
                </a:lnTo>
                <a:lnTo>
                  <a:pt x="89" y="1572"/>
                </a:lnTo>
                <a:lnTo>
                  <a:pt x="91" y="1571"/>
                </a:lnTo>
                <a:lnTo>
                  <a:pt x="92" y="1569"/>
                </a:lnTo>
                <a:lnTo>
                  <a:pt x="92" y="1568"/>
                </a:lnTo>
                <a:lnTo>
                  <a:pt x="94" y="1567"/>
                </a:lnTo>
                <a:lnTo>
                  <a:pt x="95" y="1565"/>
                </a:lnTo>
                <a:lnTo>
                  <a:pt x="96" y="1563"/>
                </a:lnTo>
                <a:lnTo>
                  <a:pt x="97" y="1562"/>
                </a:lnTo>
                <a:lnTo>
                  <a:pt x="98" y="1560"/>
                </a:lnTo>
                <a:lnTo>
                  <a:pt x="99" y="1559"/>
                </a:lnTo>
                <a:lnTo>
                  <a:pt x="100" y="1557"/>
                </a:lnTo>
                <a:lnTo>
                  <a:pt x="102" y="1555"/>
                </a:lnTo>
                <a:lnTo>
                  <a:pt x="102" y="1554"/>
                </a:lnTo>
                <a:lnTo>
                  <a:pt x="103" y="1552"/>
                </a:lnTo>
                <a:lnTo>
                  <a:pt x="105" y="1550"/>
                </a:lnTo>
                <a:lnTo>
                  <a:pt x="106" y="1548"/>
                </a:lnTo>
                <a:lnTo>
                  <a:pt x="107" y="1547"/>
                </a:lnTo>
                <a:lnTo>
                  <a:pt x="108" y="1545"/>
                </a:lnTo>
                <a:lnTo>
                  <a:pt x="109" y="1543"/>
                </a:lnTo>
                <a:lnTo>
                  <a:pt x="110" y="1542"/>
                </a:lnTo>
                <a:lnTo>
                  <a:pt x="111" y="1540"/>
                </a:lnTo>
                <a:lnTo>
                  <a:pt x="112" y="1538"/>
                </a:lnTo>
                <a:lnTo>
                  <a:pt x="113" y="1537"/>
                </a:lnTo>
                <a:lnTo>
                  <a:pt x="114" y="1535"/>
                </a:lnTo>
                <a:lnTo>
                  <a:pt x="116" y="1533"/>
                </a:lnTo>
                <a:lnTo>
                  <a:pt x="116" y="1531"/>
                </a:lnTo>
                <a:lnTo>
                  <a:pt x="118" y="1530"/>
                </a:lnTo>
                <a:lnTo>
                  <a:pt x="119" y="1528"/>
                </a:lnTo>
                <a:lnTo>
                  <a:pt x="120" y="1526"/>
                </a:lnTo>
                <a:lnTo>
                  <a:pt x="121" y="1525"/>
                </a:lnTo>
                <a:lnTo>
                  <a:pt x="122" y="1523"/>
                </a:lnTo>
                <a:lnTo>
                  <a:pt x="123" y="1522"/>
                </a:lnTo>
                <a:lnTo>
                  <a:pt x="124" y="1520"/>
                </a:lnTo>
                <a:lnTo>
                  <a:pt x="125" y="1518"/>
                </a:lnTo>
                <a:lnTo>
                  <a:pt x="126" y="1517"/>
                </a:lnTo>
                <a:lnTo>
                  <a:pt x="127" y="1515"/>
                </a:lnTo>
                <a:lnTo>
                  <a:pt x="129" y="1514"/>
                </a:lnTo>
                <a:lnTo>
                  <a:pt x="130" y="1512"/>
                </a:lnTo>
                <a:lnTo>
                  <a:pt x="131" y="1511"/>
                </a:lnTo>
                <a:lnTo>
                  <a:pt x="132" y="1509"/>
                </a:lnTo>
                <a:lnTo>
                  <a:pt x="133" y="1508"/>
                </a:lnTo>
                <a:lnTo>
                  <a:pt x="134" y="1506"/>
                </a:lnTo>
                <a:lnTo>
                  <a:pt x="135" y="1505"/>
                </a:lnTo>
                <a:lnTo>
                  <a:pt x="136" y="1504"/>
                </a:lnTo>
                <a:lnTo>
                  <a:pt x="137" y="1502"/>
                </a:lnTo>
                <a:lnTo>
                  <a:pt x="138" y="1501"/>
                </a:lnTo>
                <a:lnTo>
                  <a:pt x="140" y="1500"/>
                </a:lnTo>
                <a:lnTo>
                  <a:pt x="141" y="1499"/>
                </a:lnTo>
                <a:lnTo>
                  <a:pt x="142" y="1498"/>
                </a:lnTo>
                <a:lnTo>
                  <a:pt x="143" y="1497"/>
                </a:lnTo>
                <a:lnTo>
                  <a:pt x="144" y="1496"/>
                </a:lnTo>
                <a:lnTo>
                  <a:pt x="145" y="1495"/>
                </a:lnTo>
                <a:lnTo>
                  <a:pt x="146" y="1494"/>
                </a:lnTo>
                <a:lnTo>
                  <a:pt x="147" y="1493"/>
                </a:lnTo>
                <a:lnTo>
                  <a:pt x="148" y="1492"/>
                </a:lnTo>
                <a:lnTo>
                  <a:pt x="149" y="1491"/>
                </a:lnTo>
                <a:lnTo>
                  <a:pt x="151" y="1491"/>
                </a:lnTo>
                <a:lnTo>
                  <a:pt x="151" y="1490"/>
                </a:lnTo>
                <a:lnTo>
                  <a:pt x="153" y="1489"/>
                </a:lnTo>
                <a:lnTo>
                  <a:pt x="154" y="1489"/>
                </a:lnTo>
                <a:lnTo>
                  <a:pt x="155" y="1488"/>
                </a:lnTo>
                <a:lnTo>
                  <a:pt x="156" y="1487"/>
                </a:lnTo>
                <a:lnTo>
                  <a:pt x="157" y="1487"/>
                </a:lnTo>
                <a:lnTo>
                  <a:pt x="158" y="1487"/>
                </a:lnTo>
                <a:lnTo>
                  <a:pt x="159" y="1487"/>
                </a:lnTo>
                <a:lnTo>
                  <a:pt x="160" y="1486"/>
                </a:lnTo>
                <a:lnTo>
                  <a:pt x="161" y="1486"/>
                </a:lnTo>
                <a:lnTo>
                  <a:pt x="162" y="1486"/>
                </a:lnTo>
                <a:lnTo>
                  <a:pt x="164" y="1486"/>
                </a:lnTo>
                <a:lnTo>
                  <a:pt x="165" y="1486"/>
                </a:lnTo>
                <a:lnTo>
                  <a:pt x="166" y="1486"/>
                </a:lnTo>
                <a:lnTo>
                  <a:pt x="167" y="1486"/>
                </a:lnTo>
                <a:lnTo>
                  <a:pt x="168" y="1486"/>
                </a:lnTo>
                <a:lnTo>
                  <a:pt x="169" y="1486"/>
                </a:lnTo>
                <a:lnTo>
                  <a:pt x="170" y="1486"/>
                </a:lnTo>
                <a:lnTo>
                  <a:pt x="171" y="1487"/>
                </a:lnTo>
                <a:lnTo>
                  <a:pt x="172" y="1487"/>
                </a:lnTo>
                <a:lnTo>
                  <a:pt x="173" y="1487"/>
                </a:lnTo>
                <a:lnTo>
                  <a:pt x="175" y="1488"/>
                </a:lnTo>
                <a:lnTo>
                  <a:pt x="175" y="1489"/>
                </a:lnTo>
                <a:lnTo>
                  <a:pt x="177" y="1489"/>
                </a:lnTo>
                <a:lnTo>
                  <a:pt x="178" y="1490"/>
                </a:lnTo>
                <a:lnTo>
                  <a:pt x="179" y="1490"/>
                </a:lnTo>
                <a:lnTo>
                  <a:pt x="180" y="1491"/>
                </a:lnTo>
                <a:lnTo>
                  <a:pt x="181" y="1492"/>
                </a:lnTo>
                <a:lnTo>
                  <a:pt x="182" y="1493"/>
                </a:lnTo>
                <a:lnTo>
                  <a:pt x="183" y="1494"/>
                </a:lnTo>
                <a:lnTo>
                  <a:pt x="184" y="1494"/>
                </a:lnTo>
                <a:lnTo>
                  <a:pt x="185" y="1496"/>
                </a:lnTo>
                <a:lnTo>
                  <a:pt x="186" y="1497"/>
                </a:lnTo>
                <a:lnTo>
                  <a:pt x="187" y="1498"/>
                </a:lnTo>
                <a:lnTo>
                  <a:pt x="189" y="1499"/>
                </a:lnTo>
                <a:lnTo>
                  <a:pt x="190" y="1500"/>
                </a:lnTo>
                <a:lnTo>
                  <a:pt x="191" y="1502"/>
                </a:lnTo>
                <a:lnTo>
                  <a:pt x="192" y="1503"/>
                </a:lnTo>
                <a:lnTo>
                  <a:pt x="193" y="1504"/>
                </a:lnTo>
                <a:lnTo>
                  <a:pt x="194" y="1506"/>
                </a:lnTo>
                <a:lnTo>
                  <a:pt x="195" y="1507"/>
                </a:lnTo>
                <a:lnTo>
                  <a:pt x="196" y="1508"/>
                </a:lnTo>
                <a:lnTo>
                  <a:pt x="197" y="1510"/>
                </a:lnTo>
                <a:lnTo>
                  <a:pt x="198" y="1511"/>
                </a:lnTo>
                <a:lnTo>
                  <a:pt x="200" y="1513"/>
                </a:lnTo>
                <a:lnTo>
                  <a:pt x="200" y="1515"/>
                </a:lnTo>
                <a:lnTo>
                  <a:pt x="202" y="1516"/>
                </a:lnTo>
                <a:lnTo>
                  <a:pt x="203" y="1518"/>
                </a:lnTo>
                <a:lnTo>
                  <a:pt x="204" y="1520"/>
                </a:lnTo>
                <a:lnTo>
                  <a:pt x="205" y="1521"/>
                </a:lnTo>
                <a:lnTo>
                  <a:pt x="206" y="1523"/>
                </a:lnTo>
                <a:lnTo>
                  <a:pt x="207" y="1525"/>
                </a:lnTo>
                <a:lnTo>
                  <a:pt x="208" y="1526"/>
                </a:lnTo>
                <a:lnTo>
                  <a:pt x="209" y="1528"/>
                </a:lnTo>
                <a:lnTo>
                  <a:pt x="210" y="1530"/>
                </a:lnTo>
                <a:lnTo>
                  <a:pt x="211" y="1532"/>
                </a:lnTo>
                <a:lnTo>
                  <a:pt x="213" y="1534"/>
                </a:lnTo>
                <a:lnTo>
                  <a:pt x="214" y="1536"/>
                </a:lnTo>
                <a:lnTo>
                  <a:pt x="215" y="1538"/>
                </a:lnTo>
                <a:lnTo>
                  <a:pt x="216" y="1540"/>
                </a:lnTo>
                <a:lnTo>
                  <a:pt x="217" y="1542"/>
                </a:lnTo>
                <a:lnTo>
                  <a:pt x="218" y="1543"/>
                </a:lnTo>
                <a:lnTo>
                  <a:pt x="219" y="1545"/>
                </a:lnTo>
                <a:lnTo>
                  <a:pt x="220" y="1547"/>
                </a:lnTo>
                <a:lnTo>
                  <a:pt x="221" y="1549"/>
                </a:lnTo>
                <a:lnTo>
                  <a:pt x="222" y="1551"/>
                </a:lnTo>
                <a:lnTo>
                  <a:pt x="224" y="1553"/>
                </a:lnTo>
                <a:lnTo>
                  <a:pt x="224" y="1555"/>
                </a:lnTo>
                <a:lnTo>
                  <a:pt x="226" y="1557"/>
                </a:lnTo>
                <a:lnTo>
                  <a:pt x="227" y="1559"/>
                </a:lnTo>
                <a:lnTo>
                  <a:pt x="228" y="1561"/>
                </a:lnTo>
                <a:lnTo>
                  <a:pt x="229" y="1563"/>
                </a:lnTo>
                <a:lnTo>
                  <a:pt x="230" y="1565"/>
                </a:lnTo>
                <a:lnTo>
                  <a:pt x="231" y="1567"/>
                </a:lnTo>
                <a:lnTo>
                  <a:pt x="232" y="1568"/>
                </a:lnTo>
                <a:lnTo>
                  <a:pt x="233" y="1570"/>
                </a:lnTo>
                <a:lnTo>
                  <a:pt x="234" y="1572"/>
                </a:lnTo>
                <a:lnTo>
                  <a:pt x="235" y="1574"/>
                </a:lnTo>
                <a:lnTo>
                  <a:pt x="237" y="1576"/>
                </a:lnTo>
                <a:lnTo>
                  <a:pt x="238" y="1577"/>
                </a:lnTo>
                <a:lnTo>
                  <a:pt x="239" y="1579"/>
                </a:lnTo>
                <a:lnTo>
                  <a:pt x="240" y="1580"/>
                </a:lnTo>
                <a:lnTo>
                  <a:pt x="241" y="1582"/>
                </a:lnTo>
                <a:lnTo>
                  <a:pt x="242" y="1584"/>
                </a:lnTo>
                <a:lnTo>
                  <a:pt x="243" y="1585"/>
                </a:lnTo>
                <a:lnTo>
                  <a:pt x="244" y="1587"/>
                </a:lnTo>
                <a:lnTo>
                  <a:pt x="245" y="1588"/>
                </a:lnTo>
                <a:lnTo>
                  <a:pt x="246" y="1590"/>
                </a:lnTo>
                <a:lnTo>
                  <a:pt x="248" y="1591"/>
                </a:lnTo>
                <a:lnTo>
                  <a:pt x="249" y="1593"/>
                </a:lnTo>
                <a:lnTo>
                  <a:pt x="250" y="1594"/>
                </a:lnTo>
                <a:lnTo>
                  <a:pt x="251" y="1595"/>
                </a:lnTo>
                <a:lnTo>
                  <a:pt x="252" y="1596"/>
                </a:lnTo>
                <a:lnTo>
                  <a:pt x="253" y="1598"/>
                </a:lnTo>
                <a:lnTo>
                  <a:pt x="254" y="1598"/>
                </a:lnTo>
                <a:lnTo>
                  <a:pt x="255" y="1600"/>
                </a:lnTo>
                <a:lnTo>
                  <a:pt x="256" y="1601"/>
                </a:lnTo>
                <a:lnTo>
                  <a:pt x="257" y="1602"/>
                </a:lnTo>
                <a:lnTo>
                  <a:pt x="259" y="1603"/>
                </a:lnTo>
                <a:lnTo>
                  <a:pt x="259" y="1604"/>
                </a:lnTo>
                <a:lnTo>
                  <a:pt x="261" y="1604"/>
                </a:lnTo>
                <a:lnTo>
                  <a:pt x="262" y="1605"/>
                </a:lnTo>
                <a:lnTo>
                  <a:pt x="263" y="1606"/>
                </a:lnTo>
                <a:lnTo>
                  <a:pt x="264" y="1606"/>
                </a:lnTo>
                <a:lnTo>
                  <a:pt x="265" y="1607"/>
                </a:lnTo>
                <a:lnTo>
                  <a:pt x="266" y="1607"/>
                </a:lnTo>
                <a:lnTo>
                  <a:pt x="267" y="1608"/>
                </a:lnTo>
                <a:lnTo>
                  <a:pt x="268" y="1608"/>
                </a:lnTo>
                <a:lnTo>
                  <a:pt x="269" y="1608"/>
                </a:lnTo>
                <a:lnTo>
                  <a:pt x="270" y="1609"/>
                </a:lnTo>
                <a:lnTo>
                  <a:pt x="272" y="1609"/>
                </a:lnTo>
                <a:lnTo>
                  <a:pt x="273" y="1609"/>
                </a:lnTo>
                <a:lnTo>
                  <a:pt x="273" y="1609"/>
                </a:lnTo>
                <a:lnTo>
                  <a:pt x="275" y="1609"/>
                </a:lnTo>
                <a:lnTo>
                  <a:pt x="276" y="1609"/>
                </a:lnTo>
                <a:lnTo>
                  <a:pt x="277" y="1609"/>
                </a:lnTo>
                <a:lnTo>
                  <a:pt x="278" y="1609"/>
                </a:lnTo>
                <a:lnTo>
                  <a:pt x="279" y="1608"/>
                </a:lnTo>
                <a:lnTo>
                  <a:pt x="280" y="1608"/>
                </a:lnTo>
                <a:lnTo>
                  <a:pt x="281" y="1607"/>
                </a:lnTo>
                <a:lnTo>
                  <a:pt x="283" y="1607"/>
                </a:lnTo>
                <a:lnTo>
                  <a:pt x="283" y="1607"/>
                </a:lnTo>
                <a:lnTo>
                  <a:pt x="284" y="1606"/>
                </a:lnTo>
                <a:lnTo>
                  <a:pt x="286" y="1606"/>
                </a:lnTo>
                <a:lnTo>
                  <a:pt x="287" y="1605"/>
                </a:lnTo>
                <a:lnTo>
                  <a:pt x="288" y="1604"/>
                </a:lnTo>
                <a:lnTo>
                  <a:pt x="289" y="1603"/>
                </a:lnTo>
                <a:lnTo>
                  <a:pt x="290" y="1602"/>
                </a:lnTo>
                <a:lnTo>
                  <a:pt x="291" y="1601"/>
                </a:lnTo>
                <a:lnTo>
                  <a:pt x="292" y="1600"/>
                </a:lnTo>
                <a:lnTo>
                  <a:pt x="293" y="1599"/>
                </a:lnTo>
                <a:lnTo>
                  <a:pt x="294" y="1598"/>
                </a:lnTo>
                <a:lnTo>
                  <a:pt x="295" y="1597"/>
                </a:lnTo>
                <a:lnTo>
                  <a:pt x="297" y="1596"/>
                </a:lnTo>
                <a:lnTo>
                  <a:pt x="298" y="1594"/>
                </a:lnTo>
                <a:lnTo>
                  <a:pt x="299" y="1593"/>
                </a:lnTo>
                <a:lnTo>
                  <a:pt x="300" y="1591"/>
                </a:lnTo>
                <a:lnTo>
                  <a:pt x="301" y="1590"/>
                </a:lnTo>
                <a:lnTo>
                  <a:pt x="302" y="1589"/>
                </a:lnTo>
                <a:lnTo>
                  <a:pt x="303" y="1587"/>
                </a:lnTo>
                <a:lnTo>
                  <a:pt x="304" y="1585"/>
                </a:lnTo>
                <a:lnTo>
                  <a:pt x="305" y="1583"/>
                </a:lnTo>
                <a:lnTo>
                  <a:pt x="306" y="1582"/>
                </a:lnTo>
                <a:lnTo>
                  <a:pt x="308" y="1580"/>
                </a:lnTo>
                <a:lnTo>
                  <a:pt x="308" y="1578"/>
                </a:lnTo>
                <a:lnTo>
                  <a:pt x="310" y="1576"/>
                </a:lnTo>
                <a:lnTo>
                  <a:pt x="311" y="1575"/>
                </a:lnTo>
                <a:lnTo>
                  <a:pt x="312" y="1573"/>
                </a:lnTo>
                <a:lnTo>
                  <a:pt x="313" y="1571"/>
                </a:lnTo>
                <a:lnTo>
                  <a:pt x="314" y="1569"/>
                </a:lnTo>
                <a:lnTo>
                  <a:pt x="315" y="1567"/>
                </a:lnTo>
                <a:lnTo>
                  <a:pt x="316" y="1565"/>
                </a:lnTo>
                <a:lnTo>
                  <a:pt x="317" y="1563"/>
                </a:lnTo>
                <a:lnTo>
                  <a:pt x="318" y="1561"/>
                </a:lnTo>
                <a:lnTo>
                  <a:pt x="319" y="1559"/>
                </a:lnTo>
                <a:lnTo>
                  <a:pt x="321" y="1557"/>
                </a:lnTo>
                <a:lnTo>
                  <a:pt x="322" y="1554"/>
                </a:lnTo>
                <a:lnTo>
                  <a:pt x="323" y="1552"/>
                </a:lnTo>
                <a:lnTo>
                  <a:pt x="324" y="1550"/>
                </a:lnTo>
                <a:lnTo>
                  <a:pt x="325" y="1548"/>
                </a:lnTo>
                <a:lnTo>
                  <a:pt x="326" y="1546"/>
                </a:lnTo>
                <a:lnTo>
                  <a:pt x="327" y="1543"/>
                </a:lnTo>
                <a:lnTo>
                  <a:pt x="328" y="1541"/>
                </a:lnTo>
                <a:lnTo>
                  <a:pt x="329" y="1539"/>
                </a:lnTo>
                <a:lnTo>
                  <a:pt x="330" y="1537"/>
                </a:lnTo>
                <a:lnTo>
                  <a:pt x="332" y="1535"/>
                </a:lnTo>
                <a:lnTo>
                  <a:pt x="332" y="1532"/>
                </a:lnTo>
                <a:lnTo>
                  <a:pt x="334" y="1530"/>
                </a:lnTo>
                <a:lnTo>
                  <a:pt x="335" y="1528"/>
                </a:lnTo>
                <a:lnTo>
                  <a:pt x="336" y="1526"/>
                </a:lnTo>
                <a:lnTo>
                  <a:pt x="337" y="1524"/>
                </a:lnTo>
                <a:lnTo>
                  <a:pt x="338" y="1522"/>
                </a:lnTo>
                <a:lnTo>
                  <a:pt x="339" y="1519"/>
                </a:lnTo>
                <a:lnTo>
                  <a:pt x="340" y="1517"/>
                </a:lnTo>
                <a:lnTo>
                  <a:pt x="341" y="1515"/>
                </a:lnTo>
                <a:lnTo>
                  <a:pt x="342" y="1513"/>
                </a:lnTo>
                <a:lnTo>
                  <a:pt x="343" y="1511"/>
                </a:lnTo>
                <a:lnTo>
                  <a:pt x="345" y="1509"/>
                </a:lnTo>
                <a:lnTo>
                  <a:pt x="346" y="1507"/>
                </a:lnTo>
                <a:lnTo>
                  <a:pt x="347" y="1505"/>
                </a:lnTo>
                <a:lnTo>
                  <a:pt x="348" y="1503"/>
                </a:lnTo>
                <a:lnTo>
                  <a:pt x="349" y="1501"/>
                </a:lnTo>
                <a:lnTo>
                  <a:pt x="350" y="1499"/>
                </a:lnTo>
                <a:lnTo>
                  <a:pt x="351" y="1497"/>
                </a:lnTo>
                <a:lnTo>
                  <a:pt x="352" y="1496"/>
                </a:lnTo>
                <a:lnTo>
                  <a:pt x="353" y="1494"/>
                </a:lnTo>
                <a:lnTo>
                  <a:pt x="354" y="1492"/>
                </a:lnTo>
                <a:lnTo>
                  <a:pt x="356" y="1491"/>
                </a:lnTo>
                <a:lnTo>
                  <a:pt x="357" y="1489"/>
                </a:lnTo>
                <a:lnTo>
                  <a:pt x="358" y="1487"/>
                </a:lnTo>
                <a:lnTo>
                  <a:pt x="359" y="1486"/>
                </a:lnTo>
                <a:lnTo>
                  <a:pt x="360" y="1484"/>
                </a:lnTo>
                <a:lnTo>
                  <a:pt x="361" y="1483"/>
                </a:lnTo>
                <a:lnTo>
                  <a:pt x="362" y="1482"/>
                </a:lnTo>
                <a:lnTo>
                  <a:pt x="363" y="1480"/>
                </a:lnTo>
                <a:lnTo>
                  <a:pt x="364" y="1479"/>
                </a:lnTo>
                <a:lnTo>
                  <a:pt x="365" y="1478"/>
                </a:lnTo>
                <a:lnTo>
                  <a:pt x="367" y="1476"/>
                </a:lnTo>
                <a:lnTo>
                  <a:pt x="367" y="1476"/>
                </a:lnTo>
                <a:lnTo>
                  <a:pt x="369" y="1474"/>
                </a:lnTo>
                <a:lnTo>
                  <a:pt x="370" y="1474"/>
                </a:lnTo>
                <a:lnTo>
                  <a:pt x="371" y="1473"/>
                </a:lnTo>
                <a:lnTo>
                  <a:pt x="372" y="1472"/>
                </a:lnTo>
                <a:lnTo>
                  <a:pt x="373" y="1471"/>
                </a:lnTo>
                <a:lnTo>
                  <a:pt x="374" y="1470"/>
                </a:lnTo>
                <a:lnTo>
                  <a:pt x="375" y="1470"/>
                </a:lnTo>
                <a:lnTo>
                  <a:pt x="376" y="1469"/>
                </a:lnTo>
                <a:lnTo>
                  <a:pt x="377" y="1469"/>
                </a:lnTo>
                <a:lnTo>
                  <a:pt x="378" y="1469"/>
                </a:lnTo>
                <a:lnTo>
                  <a:pt x="380" y="1468"/>
                </a:lnTo>
                <a:lnTo>
                  <a:pt x="381" y="1468"/>
                </a:lnTo>
                <a:lnTo>
                  <a:pt x="381" y="1468"/>
                </a:lnTo>
                <a:lnTo>
                  <a:pt x="383" y="1468"/>
                </a:lnTo>
                <a:lnTo>
                  <a:pt x="384" y="1468"/>
                </a:lnTo>
                <a:lnTo>
                  <a:pt x="385" y="1468"/>
                </a:lnTo>
                <a:lnTo>
                  <a:pt x="386" y="1468"/>
                </a:lnTo>
                <a:lnTo>
                  <a:pt x="387" y="1468"/>
                </a:lnTo>
                <a:lnTo>
                  <a:pt x="388" y="1469"/>
                </a:lnTo>
                <a:lnTo>
                  <a:pt x="389" y="1469"/>
                </a:lnTo>
                <a:lnTo>
                  <a:pt x="391" y="1469"/>
                </a:lnTo>
                <a:lnTo>
                  <a:pt x="391" y="1470"/>
                </a:lnTo>
                <a:lnTo>
                  <a:pt x="392" y="1470"/>
                </a:lnTo>
                <a:lnTo>
                  <a:pt x="394" y="1471"/>
                </a:lnTo>
                <a:lnTo>
                  <a:pt x="395" y="1472"/>
                </a:lnTo>
                <a:lnTo>
                  <a:pt x="396" y="1473"/>
                </a:lnTo>
                <a:lnTo>
                  <a:pt x="397" y="1474"/>
                </a:lnTo>
                <a:lnTo>
                  <a:pt x="398" y="1474"/>
                </a:lnTo>
                <a:lnTo>
                  <a:pt x="399" y="1476"/>
                </a:lnTo>
                <a:lnTo>
                  <a:pt x="400" y="1477"/>
                </a:lnTo>
                <a:lnTo>
                  <a:pt x="401" y="1478"/>
                </a:lnTo>
                <a:lnTo>
                  <a:pt x="402" y="1479"/>
                </a:lnTo>
                <a:lnTo>
                  <a:pt x="403" y="1480"/>
                </a:lnTo>
                <a:lnTo>
                  <a:pt x="405" y="1482"/>
                </a:lnTo>
                <a:lnTo>
                  <a:pt x="406" y="1483"/>
                </a:lnTo>
                <a:lnTo>
                  <a:pt x="407" y="1485"/>
                </a:lnTo>
                <a:lnTo>
                  <a:pt x="408" y="1486"/>
                </a:lnTo>
                <a:lnTo>
                  <a:pt x="409" y="1488"/>
                </a:lnTo>
                <a:lnTo>
                  <a:pt x="410" y="1490"/>
                </a:lnTo>
                <a:lnTo>
                  <a:pt x="411" y="1491"/>
                </a:lnTo>
                <a:lnTo>
                  <a:pt x="412" y="1493"/>
                </a:lnTo>
                <a:lnTo>
                  <a:pt x="413" y="1495"/>
                </a:lnTo>
                <a:lnTo>
                  <a:pt x="414" y="1497"/>
                </a:lnTo>
                <a:lnTo>
                  <a:pt x="416" y="1499"/>
                </a:lnTo>
                <a:lnTo>
                  <a:pt x="416" y="1501"/>
                </a:lnTo>
                <a:lnTo>
                  <a:pt x="418" y="1503"/>
                </a:lnTo>
                <a:lnTo>
                  <a:pt x="419" y="1505"/>
                </a:lnTo>
                <a:lnTo>
                  <a:pt x="420" y="1507"/>
                </a:lnTo>
                <a:lnTo>
                  <a:pt x="421" y="1509"/>
                </a:lnTo>
                <a:lnTo>
                  <a:pt x="422" y="1512"/>
                </a:lnTo>
                <a:lnTo>
                  <a:pt x="423" y="1514"/>
                </a:lnTo>
                <a:lnTo>
                  <a:pt x="424" y="1516"/>
                </a:lnTo>
                <a:lnTo>
                  <a:pt x="425" y="1519"/>
                </a:lnTo>
                <a:lnTo>
                  <a:pt x="426" y="1521"/>
                </a:lnTo>
                <a:lnTo>
                  <a:pt x="427" y="1523"/>
                </a:lnTo>
                <a:lnTo>
                  <a:pt x="429" y="1526"/>
                </a:lnTo>
                <a:lnTo>
                  <a:pt x="430" y="1528"/>
                </a:lnTo>
                <a:lnTo>
                  <a:pt x="431" y="1531"/>
                </a:lnTo>
                <a:lnTo>
                  <a:pt x="432" y="1533"/>
                </a:lnTo>
                <a:lnTo>
                  <a:pt x="433" y="1536"/>
                </a:lnTo>
                <a:lnTo>
                  <a:pt x="434" y="1538"/>
                </a:lnTo>
                <a:lnTo>
                  <a:pt x="435" y="1541"/>
                </a:lnTo>
                <a:lnTo>
                  <a:pt x="436" y="1543"/>
                </a:lnTo>
                <a:lnTo>
                  <a:pt x="437" y="1546"/>
                </a:lnTo>
                <a:lnTo>
                  <a:pt x="438" y="1549"/>
                </a:lnTo>
                <a:lnTo>
                  <a:pt x="440" y="1551"/>
                </a:lnTo>
                <a:lnTo>
                  <a:pt x="440" y="1554"/>
                </a:lnTo>
                <a:lnTo>
                  <a:pt x="442" y="1556"/>
                </a:lnTo>
                <a:lnTo>
                  <a:pt x="443" y="1559"/>
                </a:lnTo>
                <a:lnTo>
                  <a:pt x="444" y="1561"/>
                </a:lnTo>
                <a:lnTo>
                  <a:pt x="445" y="1564"/>
                </a:lnTo>
                <a:lnTo>
                  <a:pt x="446" y="1567"/>
                </a:lnTo>
                <a:lnTo>
                  <a:pt x="447" y="1569"/>
                </a:lnTo>
                <a:lnTo>
                  <a:pt x="448" y="1572"/>
                </a:lnTo>
                <a:lnTo>
                  <a:pt x="449" y="1574"/>
                </a:lnTo>
                <a:lnTo>
                  <a:pt x="450" y="1577"/>
                </a:lnTo>
                <a:lnTo>
                  <a:pt x="451" y="1579"/>
                </a:lnTo>
                <a:lnTo>
                  <a:pt x="453" y="1581"/>
                </a:lnTo>
                <a:lnTo>
                  <a:pt x="454" y="1584"/>
                </a:lnTo>
                <a:lnTo>
                  <a:pt x="455" y="1586"/>
                </a:lnTo>
                <a:lnTo>
                  <a:pt x="456" y="1589"/>
                </a:lnTo>
                <a:lnTo>
                  <a:pt x="457" y="1591"/>
                </a:lnTo>
                <a:lnTo>
                  <a:pt x="458" y="1593"/>
                </a:lnTo>
                <a:lnTo>
                  <a:pt x="459" y="1596"/>
                </a:lnTo>
                <a:lnTo>
                  <a:pt x="460" y="1598"/>
                </a:lnTo>
                <a:lnTo>
                  <a:pt x="461" y="1600"/>
                </a:lnTo>
                <a:lnTo>
                  <a:pt x="462" y="1602"/>
                </a:lnTo>
                <a:lnTo>
                  <a:pt x="464" y="1604"/>
                </a:lnTo>
                <a:lnTo>
                  <a:pt x="465" y="1606"/>
                </a:lnTo>
                <a:lnTo>
                  <a:pt x="466" y="1608"/>
                </a:lnTo>
                <a:lnTo>
                  <a:pt x="467" y="1610"/>
                </a:lnTo>
                <a:lnTo>
                  <a:pt x="468" y="1611"/>
                </a:lnTo>
                <a:lnTo>
                  <a:pt x="469" y="1613"/>
                </a:lnTo>
                <a:lnTo>
                  <a:pt x="470" y="1615"/>
                </a:lnTo>
                <a:lnTo>
                  <a:pt x="471" y="1617"/>
                </a:lnTo>
                <a:lnTo>
                  <a:pt x="472" y="1618"/>
                </a:lnTo>
                <a:lnTo>
                  <a:pt x="473" y="1620"/>
                </a:lnTo>
                <a:lnTo>
                  <a:pt x="475" y="1621"/>
                </a:lnTo>
                <a:lnTo>
                  <a:pt x="475" y="1622"/>
                </a:lnTo>
                <a:lnTo>
                  <a:pt x="476" y="1624"/>
                </a:lnTo>
                <a:lnTo>
                  <a:pt x="478" y="1625"/>
                </a:lnTo>
                <a:lnTo>
                  <a:pt x="479" y="1626"/>
                </a:lnTo>
                <a:lnTo>
                  <a:pt x="480" y="1627"/>
                </a:lnTo>
                <a:lnTo>
                  <a:pt x="481" y="1628"/>
                </a:lnTo>
                <a:lnTo>
                  <a:pt x="482" y="1629"/>
                </a:lnTo>
                <a:lnTo>
                  <a:pt x="483" y="1630"/>
                </a:lnTo>
                <a:lnTo>
                  <a:pt x="484" y="1630"/>
                </a:lnTo>
                <a:lnTo>
                  <a:pt x="485" y="1631"/>
                </a:lnTo>
                <a:lnTo>
                  <a:pt x="486" y="1631"/>
                </a:lnTo>
                <a:lnTo>
                  <a:pt x="487" y="1632"/>
                </a:lnTo>
                <a:lnTo>
                  <a:pt x="489" y="1632"/>
                </a:lnTo>
                <a:lnTo>
                  <a:pt x="489" y="1633"/>
                </a:lnTo>
                <a:lnTo>
                  <a:pt x="491" y="1633"/>
                </a:lnTo>
                <a:lnTo>
                  <a:pt x="492" y="1633"/>
                </a:lnTo>
                <a:lnTo>
                  <a:pt x="493" y="1633"/>
                </a:lnTo>
                <a:lnTo>
                  <a:pt x="494" y="1633"/>
                </a:lnTo>
                <a:lnTo>
                  <a:pt x="495" y="1633"/>
                </a:lnTo>
                <a:lnTo>
                  <a:pt x="496" y="1633"/>
                </a:lnTo>
                <a:lnTo>
                  <a:pt x="497" y="1632"/>
                </a:lnTo>
                <a:lnTo>
                  <a:pt x="498" y="1632"/>
                </a:lnTo>
                <a:lnTo>
                  <a:pt x="499" y="1631"/>
                </a:lnTo>
                <a:lnTo>
                  <a:pt x="500" y="1631"/>
                </a:lnTo>
                <a:lnTo>
                  <a:pt x="502" y="1630"/>
                </a:lnTo>
                <a:lnTo>
                  <a:pt x="503" y="1629"/>
                </a:lnTo>
                <a:lnTo>
                  <a:pt x="504" y="1628"/>
                </a:lnTo>
                <a:lnTo>
                  <a:pt x="505" y="1628"/>
                </a:lnTo>
                <a:lnTo>
                  <a:pt x="506" y="1626"/>
                </a:lnTo>
                <a:lnTo>
                  <a:pt x="507" y="1625"/>
                </a:lnTo>
                <a:lnTo>
                  <a:pt x="508" y="1624"/>
                </a:lnTo>
                <a:lnTo>
                  <a:pt x="509" y="1623"/>
                </a:lnTo>
                <a:lnTo>
                  <a:pt x="510" y="1622"/>
                </a:lnTo>
                <a:lnTo>
                  <a:pt x="511" y="1620"/>
                </a:lnTo>
                <a:lnTo>
                  <a:pt x="513" y="1618"/>
                </a:lnTo>
                <a:lnTo>
                  <a:pt x="513" y="1617"/>
                </a:lnTo>
                <a:lnTo>
                  <a:pt x="515" y="1615"/>
                </a:lnTo>
                <a:lnTo>
                  <a:pt x="516" y="1613"/>
                </a:lnTo>
                <a:lnTo>
                  <a:pt x="517" y="1611"/>
                </a:lnTo>
                <a:lnTo>
                  <a:pt x="518" y="1610"/>
                </a:lnTo>
                <a:lnTo>
                  <a:pt x="519" y="1607"/>
                </a:lnTo>
                <a:lnTo>
                  <a:pt x="520" y="1606"/>
                </a:lnTo>
                <a:lnTo>
                  <a:pt x="521" y="1604"/>
                </a:lnTo>
                <a:lnTo>
                  <a:pt x="522" y="1601"/>
                </a:lnTo>
                <a:lnTo>
                  <a:pt x="523" y="1599"/>
                </a:lnTo>
                <a:lnTo>
                  <a:pt x="524" y="1597"/>
                </a:lnTo>
                <a:lnTo>
                  <a:pt x="526" y="1594"/>
                </a:lnTo>
                <a:lnTo>
                  <a:pt x="527" y="1592"/>
                </a:lnTo>
                <a:lnTo>
                  <a:pt x="528" y="1589"/>
                </a:lnTo>
                <a:lnTo>
                  <a:pt x="529" y="1587"/>
                </a:lnTo>
                <a:lnTo>
                  <a:pt x="530" y="1584"/>
                </a:lnTo>
                <a:lnTo>
                  <a:pt x="531" y="1581"/>
                </a:lnTo>
                <a:lnTo>
                  <a:pt x="532" y="1579"/>
                </a:lnTo>
                <a:lnTo>
                  <a:pt x="533" y="1576"/>
                </a:lnTo>
                <a:lnTo>
                  <a:pt x="534" y="1573"/>
                </a:lnTo>
                <a:lnTo>
                  <a:pt x="535" y="1570"/>
                </a:lnTo>
                <a:lnTo>
                  <a:pt x="537" y="1568"/>
                </a:lnTo>
                <a:lnTo>
                  <a:pt x="538" y="1565"/>
                </a:lnTo>
                <a:lnTo>
                  <a:pt x="539" y="1562"/>
                </a:lnTo>
                <a:lnTo>
                  <a:pt x="540" y="1559"/>
                </a:lnTo>
                <a:lnTo>
                  <a:pt x="541" y="1556"/>
                </a:lnTo>
                <a:lnTo>
                  <a:pt x="542" y="1553"/>
                </a:lnTo>
                <a:lnTo>
                  <a:pt x="543" y="1550"/>
                </a:lnTo>
                <a:lnTo>
                  <a:pt x="544" y="1546"/>
                </a:lnTo>
                <a:lnTo>
                  <a:pt x="545" y="1543"/>
                </a:lnTo>
                <a:lnTo>
                  <a:pt x="546" y="1541"/>
                </a:lnTo>
                <a:lnTo>
                  <a:pt x="548" y="1537"/>
                </a:lnTo>
                <a:lnTo>
                  <a:pt x="548" y="1534"/>
                </a:lnTo>
                <a:lnTo>
                  <a:pt x="550" y="1531"/>
                </a:lnTo>
                <a:lnTo>
                  <a:pt x="551" y="1528"/>
                </a:lnTo>
                <a:lnTo>
                  <a:pt x="552" y="1525"/>
                </a:lnTo>
                <a:lnTo>
                  <a:pt x="553" y="1522"/>
                </a:lnTo>
                <a:lnTo>
                  <a:pt x="554" y="1519"/>
                </a:lnTo>
                <a:lnTo>
                  <a:pt x="555" y="1516"/>
                </a:lnTo>
                <a:lnTo>
                  <a:pt x="556" y="1513"/>
                </a:lnTo>
                <a:lnTo>
                  <a:pt x="557" y="1509"/>
                </a:lnTo>
                <a:lnTo>
                  <a:pt x="558" y="1506"/>
                </a:lnTo>
                <a:lnTo>
                  <a:pt x="559" y="1504"/>
                </a:lnTo>
                <a:lnTo>
                  <a:pt x="561" y="1500"/>
                </a:lnTo>
                <a:lnTo>
                  <a:pt x="562" y="1498"/>
                </a:lnTo>
                <a:lnTo>
                  <a:pt x="562" y="1494"/>
                </a:lnTo>
                <a:lnTo>
                  <a:pt x="564" y="1492"/>
                </a:lnTo>
                <a:lnTo>
                  <a:pt x="565" y="1489"/>
                </a:lnTo>
                <a:lnTo>
                  <a:pt x="566" y="1486"/>
                </a:lnTo>
                <a:lnTo>
                  <a:pt x="567" y="1483"/>
                </a:lnTo>
                <a:lnTo>
                  <a:pt x="568" y="1481"/>
                </a:lnTo>
                <a:lnTo>
                  <a:pt x="569" y="1478"/>
                </a:lnTo>
                <a:lnTo>
                  <a:pt x="570" y="1475"/>
                </a:lnTo>
                <a:lnTo>
                  <a:pt x="572" y="1473"/>
                </a:lnTo>
                <a:lnTo>
                  <a:pt x="572" y="1470"/>
                </a:lnTo>
                <a:lnTo>
                  <a:pt x="573" y="1468"/>
                </a:lnTo>
                <a:lnTo>
                  <a:pt x="575" y="1466"/>
                </a:lnTo>
                <a:lnTo>
                  <a:pt x="576" y="1463"/>
                </a:lnTo>
                <a:lnTo>
                  <a:pt x="577" y="1461"/>
                </a:lnTo>
                <a:lnTo>
                  <a:pt x="578" y="1459"/>
                </a:lnTo>
                <a:lnTo>
                  <a:pt x="579" y="1457"/>
                </a:lnTo>
                <a:lnTo>
                  <a:pt x="580" y="1455"/>
                </a:lnTo>
                <a:lnTo>
                  <a:pt x="581" y="1453"/>
                </a:lnTo>
                <a:lnTo>
                  <a:pt x="582" y="1451"/>
                </a:lnTo>
                <a:lnTo>
                  <a:pt x="583" y="1449"/>
                </a:lnTo>
                <a:lnTo>
                  <a:pt x="584" y="1448"/>
                </a:lnTo>
                <a:lnTo>
                  <a:pt x="586" y="1446"/>
                </a:lnTo>
                <a:lnTo>
                  <a:pt x="587" y="1445"/>
                </a:lnTo>
                <a:lnTo>
                  <a:pt x="588" y="1443"/>
                </a:lnTo>
                <a:lnTo>
                  <a:pt x="589" y="1442"/>
                </a:lnTo>
                <a:lnTo>
                  <a:pt x="590" y="1441"/>
                </a:lnTo>
                <a:lnTo>
                  <a:pt x="591" y="1440"/>
                </a:lnTo>
                <a:lnTo>
                  <a:pt x="592" y="1439"/>
                </a:lnTo>
                <a:lnTo>
                  <a:pt x="593" y="1438"/>
                </a:lnTo>
                <a:lnTo>
                  <a:pt x="594" y="1437"/>
                </a:lnTo>
                <a:lnTo>
                  <a:pt x="595" y="1436"/>
                </a:lnTo>
                <a:lnTo>
                  <a:pt x="597" y="1435"/>
                </a:lnTo>
                <a:lnTo>
                  <a:pt x="597" y="1435"/>
                </a:lnTo>
                <a:lnTo>
                  <a:pt x="599" y="1435"/>
                </a:lnTo>
                <a:lnTo>
                  <a:pt x="600" y="1434"/>
                </a:lnTo>
                <a:lnTo>
                  <a:pt x="601" y="1434"/>
                </a:lnTo>
                <a:lnTo>
                  <a:pt x="602" y="1434"/>
                </a:lnTo>
                <a:lnTo>
                  <a:pt x="603" y="1434"/>
                </a:lnTo>
                <a:lnTo>
                  <a:pt x="604" y="1434"/>
                </a:lnTo>
                <a:lnTo>
                  <a:pt x="605" y="1435"/>
                </a:lnTo>
                <a:lnTo>
                  <a:pt x="606" y="1435"/>
                </a:lnTo>
                <a:lnTo>
                  <a:pt x="607" y="1435"/>
                </a:lnTo>
                <a:lnTo>
                  <a:pt x="608" y="1436"/>
                </a:lnTo>
                <a:lnTo>
                  <a:pt x="610" y="1437"/>
                </a:lnTo>
                <a:lnTo>
                  <a:pt x="611" y="1437"/>
                </a:lnTo>
                <a:lnTo>
                  <a:pt x="612" y="1438"/>
                </a:lnTo>
                <a:lnTo>
                  <a:pt x="613" y="1439"/>
                </a:lnTo>
                <a:lnTo>
                  <a:pt x="614" y="1440"/>
                </a:lnTo>
                <a:lnTo>
                  <a:pt x="615" y="1442"/>
                </a:lnTo>
                <a:lnTo>
                  <a:pt x="616" y="1443"/>
                </a:lnTo>
                <a:lnTo>
                  <a:pt x="617" y="1445"/>
                </a:lnTo>
                <a:lnTo>
                  <a:pt x="618" y="1446"/>
                </a:lnTo>
                <a:lnTo>
                  <a:pt x="619" y="1448"/>
                </a:lnTo>
                <a:lnTo>
                  <a:pt x="621" y="1449"/>
                </a:lnTo>
                <a:lnTo>
                  <a:pt x="621" y="1451"/>
                </a:lnTo>
                <a:lnTo>
                  <a:pt x="623" y="1453"/>
                </a:lnTo>
                <a:lnTo>
                  <a:pt x="624" y="1455"/>
                </a:lnTo>
                <a:lnTo>
                  <a:pt x="625" y="1457"/>
                </a:lnTo>
                <a:lnTo>
                  <a:pt x="626" y="1459"/>
                </a:lnTo>
                <a:lnTo>
                  <a:pt x="627" y="1462"/>
                </a:lnTo>
                <a:lnTo>
                  <a:pt x="628" y="1464"/>
                </a:lnTo>
                <a:lnTo>
                  <a:pt x="629" y="1467"/>
                </a:lnTo>
                <a:lnTo>
                  <a:pt x="630" y="1469"/>
                </a:lnTo>
                <a:lnTo>
                  <a:pt x="631" y="1472"/>
                </a:lnTo>
                <a:lnTo>
                  <a:pt x="632" y="1475"/>
                </a:lnTo>
                <a:lnTo>
                  <a:pt x="634" y="1478"/>
                </a:lnTo>
                <a:lnTo>
                  <a:pt x="635" y="1481"/>
                </a:lnTo>
                <a:lnTo>
                  <a:pt x="636" y="1483"/>
                </a:lnTo>
                <a:lnTo>
                  <a:pt x="637" y="1487"/>
                </a:lnTo>
                <a:lnTo>
                  <a:pt x="638" y="1490"/>
                </a:lnTo>
                <a:lnTo>
                  <a:pt x="639" y="1493"/>
                </a:lnTo>
                <a:lnTo>
                  <a:pt x="640" y="1496"/>
                </a:lnTo>
                <a:lnTo>
                  <a:pt x="641" y="1500"/>
                </a:lnTo>
                <a:lnTo>
                  <a:pt x="642" y="1503"/>
                </a:lnTo>
                <a:lnTo>
                  <a:pt x="643" y="1506"/>
                </a:lnTo>
                <a:lnTo>
                  <a:pt x="645" y="1510"/>
                </a:lnTo>
                <a:lnTo>
                  <a:pt x="646" y="1513"/>
                </a:lnTo>
                <a:lnTo>
                  <a:pt x="647" y="1517"/>
                </a:lnTo>
                <a:lnTo>
                  <a:pt x="648" y="1521"/>
                </a:lnTo>
                <a:lnTo>
                  <a:pt x="649" y="1524"/>
                </a:lnTo>
                <a:lnTo>
                  <a:pt x="650" y="1528"/>
                </a:lnTo>
                <a:lnTo>
                  <a:pt x="651" y="1532"/>
                </a:lnTo>
                <a:lnTo>
                  <a:pt x="652" y="1536"/>
                </a:lnTo>
                <a:lnTo>
                  <a:pt x="653" y="1540"/>
                </a:lnTo>
                <a:lnTo>
                  <a:pt x="654" y="1543"/>
                </a:lnTo>
                <a:lnTo>
                  <a:pt x="656" y="1547"/>
                </a:lnTo>
                <a:lnTo>
                  <a:pt x="656" y="1551"/>
                </a:lnTo>
                <a:lnTo>
                  <a:pt x="658" y="1555"/>
                </a:lnTo>
                <a:lnTo>
                  <a:pt x="659" y="1559"/>
                </a:lnTo>
                <a:lnTo>
                  <a:pt x="660" y="1563"/>
                </a:lnTo>
                <a:lnTo>
                  <a:pt x="661" y="1567"/>
                </a:lnTo>
                <a:lnTo>
                  <a:pt x="662" y="1571"/>
                </a:lnTo>
                <a:lnTo>
                  <a:pt x="663" y="1575"/>
                </a:lnTo>
                <a:lnTo>
                  <a:pt x="664" y="1579"/>
                </a:lnTo>
                <a:lnTo>
                  <a:pt x="665" y="1582"/>
                </a:lnTo>
                <a:lnTo>
                  <a:pt x="666" y="1586"/>
                </a:lnTo>
                <a:lnTo>
                  <a:pt x="667" y="1590"/>
                </a:lnTo>
                <a:lnTo>
                  <a:pt x="669" y="1594"/>
                </a:lnTo>
                <a:lnTo>
                  <a:pt x="670" y="1598"/>
                </a:lnTo>
                <a:lnTo>
                  <a:pt x="670" y="1602"/>
                </a:lnTo>
                <a:lnTo>
                  <a:pt x="672" y="1605"/>
                </a:lnTo>
                <a:lnTo>
                  <a:pt x="673" y="1609"/>
                </a:lnTo>
                <a:lnTo>
                  <a:pt x="674" y="1612"/>
                </a:lnTo>
                <a:lnTo>
                  <a:pt x="675" y="1616"/>
                </a:lnTo>
                <a:lnTo>
                  <a:pt x="676" y="1619"/>
                </a:lnTo>
                <a:lnTo>
                  <a:pt x="677" y="1623"/>
                </a:lnTo>
                <a:lnTo>
                  <a:pt x="678" y="1626"/>
                </a:lnTo>
                <a:lnTo>
                  <a:pt x="680" y="1630"/>
                </a:lnTo>
                <a:lnTo>
                  <a:pt x="680" y="1633"/>
                </a:lnTo>
                <a:lnTo>
                  <a:pt x="681" y="1636"/>
                </a:lnTo>
                <a:lnTo>
                  <a:pt x="683" y="1639"/>
                </a:lnTo>
                <a:lnTo>
                  <a:pt x="684" y="1642"/>
                </a:lnTo>
                <a:lnTo>
                  <a:pt x="685" y="1645"/>
                </a:lnTo>
                <a:lnTo>
                  <a:pt x="686" y="1648"/>
                </a:lnTo>
                <a:lnTo>
                  <a:pt x="687" y="1651"/>
                </a:lnTo>
                <a:lnTo>
                  <a:pt x="688" y="1654"/>
                </a:lnTo>
                <a:lnTo>
                  <a:pt x="689" y="1656"/>
                </a:lnTo>
                <a:lnTo>
                  <a:pt x="690" y="1659"/>
                </a:lnTo>
                <a:lnTo>
                  <a:pt x="691" y="1661"/>
                </a:lnTo>
                <a:lnTo>
                  <a:pt x="692" y="1663"/>
                </a:lnTo>
                <a:lnTo>
                  <a:pt x="694" y="1666"/>
                </a:lnTo>
                <a:lnTo>
                  <a:pt x="695" y="1668"/>
                </a:lnTo>
                <a:lnTo>
                  <a:pt x="696" y="1670"/>
                </a:lnTo>
                <a:lnTo>
                  <a:pt x="697" y="1672"/>
                </a:lnTo>
                <a:lnTo>
                  <a:pt x="698" y="1673"/>
                </a:lnTo>
                <a:lnTo>
                  <a:pt x="699" y="1675"/>
                </a:lnTo>
                <a:lnTo>
                  <a:pt x="700" y="1676"/>
                </a:lnTo>
                <a:lnTo>
                  <a:pt x="701" y="1678"/>
                </a:lnTo>
                <a:lnTo>
                  <a:pt x="702" y="1679"/>
                </a:lnTo>
                <a:lnTo>
                  <a:pt x="703" y="1680"/>
                </a:lnTo>
                <a:lnTo>
                  <a:pt x="705" y="1681"/>
                </a:lnTo>
                <a:lnTo>
                  <a:pt x="705" y="1682"/>
                </a:lnTo>
                <a:lnTo>
                  <a:pt x="707" y="1683"/>
                </a:lnTo>
                <a:lnTo>
                  <a:pt x="708" y="1683"/>
                </a:lnTo>
                <a:lnTo>
                  <a:pt x="709" y="1684"/>
                </a:lnTo>
                <a:lnTo>
                  <a:pt x="710" y="1684"/>
                </a:lnTo>
                <a:lnTo>
                  <a:pt x="711" y="1684"/>
                </a:lnTo>
                <a:lnTo>
                  <a:pt x="712" y="1684"/>
                </a:lnTo>
                <a:lnTo>
                  <a:pt x="713" y="1684"/>
                </a:lnTo>
                <a:lnTo>
                  <a:pt x="714" y="1684"/>
                </a:lnTo>
                <a:lnTo>
                  <a:pt x="715" y="1684"/>
                </a:lnTo>
                <a:lnTo>
                  <a:pt x="716" y="1683"/>
                </a:lnTo>
                <a:lnTo>
                  <a:pt x="718" y="1683"/>
                </a:lnTo>
                <a:lnTo>
                  <a:pt x="719" y="1682"/>
                </a:lnTo>
                <a:lnTo>
                  <a:pt x="720" y="1681"/>
                </a:lnTo>
                <a:lnTo>
                  <a:pt x="721" y="1680"/>
                </a:lnTo>
                <a:lnTo>
                  <a:pt x="722" y="1679"/>
                </a:lnTo>
                <a:lnTo>
                  <a:pt x="723" y="1677"/>
                </a:lnTo>
                <a:lnTo>
                  <a:pt x="724" y="1676"/>
                </a:lnTo>
                <a:lnTo>
                  <a:pt x="725" y="1674"/>
                </a:lnTo>
                <a:lnTo>
                  <a:pt x="726" y="1672"/>
                </a:lnTo>
                <a:lnTo>
                  <a:pt x="727" y="1670"/>
                </a:lnTo>
                <a:lnTo>
                  <a:pt x="729" y="1668"/>
                </a:lnTo>
                <a:lnTo>
                  <a:pt x="729" y="1666"/>
                </a:lnTo>
                <a:lnTo>
                  <a:pt x="731" y="1664"/>
                </a:lnTo>
                <a:lnTo>
                  <a:pt x="732" y="1661"/>
                </a:lnTo>
                <a:lnTo>
                  <a:pt x="733" y="1659"/>
                </a:lnTo>
                <a:lnTo>
                  <a:pt x="734" y="1656"/>
                </a:lnTo>
                <a:lnTo>
                  <a:pt x="735" y="1653"/>
                </a:lnTo>
                <a:lnTo>
                  <a:pt x="736" y="1650"/>
                </a:lnTo>
                <a:lnTo>
                  <a:pt x="737" y="1647"/>
                </a:lnTo>
                <a:lnTo>
                  <a:pt x="738" y="1644"/>
                </a:lnTo>
                <a:lnTo>
                  <a:pt x="739" y="1641"/>
                </a:lnTo>
                <a:lnTo>
                  <a:pt x="740" y="1637"/>
                </a:lnTo>
                <a:lnTo>
                  <a:pt x="742" y="1634"/>
                </a:lnTo>
                <a:lnTo>
                  <a:pt x="743" y="1630"/>
                </a:lnTo>
                <a:lnTo>
                  <a:pt x="744" y="1626"/>
                </a:lnTo>
                <a:lnTo>
                  <a:pt x="745" y="1622"/>
                </a:lnTo>
                <a:lnTo>
                  <a:pt x="746" y="1618"/>
                </a:lnTo>
                <a:lnTo>
                  <a:pt x="747" y="1614"/>
                </a:lnTo>
                <a:lnTo>
                  <a:pt x="748" y="1610"/>
                </a:lnTo>
                <a:lnTo>
                  <a:pt x="749" y="1606"/>
                </a:lnTo>
                <a:lnTo>
                  <a:pt x="750" y="1602"/>
                </a:lnTo>
                <a:lnTo>
                  <a:pt x="751" y="1597"/>
                </a:lnTo>
                <a:lnTo>
                  <a:pt x="753" y="1593"/>
                </a:lnTo>
                <a:lnTo>
                  <a:pt x="754" y="1588"/>
                </a:lnTo>
                <a:lnTo>
                  <a:pt x="755" y="1583"/>
                </a:lnTo>
                <a:lnTo>
                  <a:pt x="756" y="1578"/>
                </a:lnTo>
                <a:lnTo>
                  <a:pt x="757" y="1574"/>
                </a:lnTo>
                <a:lnTo>
                  <a:pt x="758" y="1569"/>
                </a:lnTo>
                <a:lnTo>
                  <a:pt x="759" y="1564"/>
                </a:lnTo>
                <a:lnTo>
                  <a:pt x="760" y="1559"/>
                </a:lnTo>
                <a:lnTo>
                  <a:pt x="761" y="1554"/>
                </a:lnTo>
                <a:lnTo>
                  <a:pt x="762" y="1548"/>
                </a:lnTo>
                <a:lnTo>
                  <a:pt x="764" y="1543"/>
                </a:lnTo>
                <a:lnTo>
                  <a:pt x="764" y="1538"/>
                </a:lnTo>
                <a:lnTo>
                  <a:pt x="765" y="1533"/>
                </a:lnTo>
                <a:lnTo>
                  <a:pt x="767" y="1528"/>
                </a:lnTo>
                <a:lnTo>
                  <a:pt x="768" y="1523"/>
                </a:lnTo>
                <a:lnTo>
                  <a:pt x="769" y="1517"/>
                </a:lnTo>
                <a:lnTo>
                  <a:pt x="770" y="1512"/>
                </a:lnTo>
                <a:lnTo>
                  <a:pt x="771" y="1507"/>
                </a:lnTo>
                <a:lnTo>
                  <a:pt x="772" y="1502"/>
                </a:lnTo>
                <a:lnTo>
                  <a:pt x="773" y="1496"/>
                </a:lnTo>
                <a:lnTo>
                  <a:pt x="774" y="1491"/>
                </a:lnTo>
                <a:lnTo>
                  <a:pt x="775" y="1486"/>
                </a:lnTo>
                <a:lnTo>
                  <a:pt x="776" y="1481"/>
                </a:lnTo>
                <a:lnTo>
                  <a:pt x="778" y="1476"/>
                </a:lnTo>
                <a:lnTo>
                  <a:pt x="778" y="1470"/>
                </a:lnTo>
                <a:lnTo>
                  <a:pt x="780" y="1465"/>
                </a:lnTo>
                <a:lnTo>
                  <a:pt x="781" y="1460"/>
                </a:lnTo>
                <a:lnTo>
                  <a:pt x="782" y="1455"/>
                </a:lnTo>
                <a:lnTo>
                  <a:pt x="783" y="1450"/>
                </a:lnTo>
                <a:lnTo>
                  <a:pt x="784" y="1445"/>
                </a:lnTo>
                <a:lnTo>
                  <a:pt x="785" y="1441"/>
                </a:lnTo>
                <a:lnTo>
                  <a:pt x="786" y="1435"/>
                </a:lnTo>
                <a:lnTo>
                  <a:pt x="787" y="1431"/>
                </a:lnTo>
                <a:lnTo>
                  <a:pt x="788" y="1426"/>
                </a:lnTo>
                <a:lnTo>
                  <a:pt x="789" y="1422"/>
                </a:lnTo>
                <a:lnTo>
                  <a:pt x="791" y="1417"/>
                </a:lnTo>
                <a:lnTo>
                  <a:pt x="792" y="1413"/>
                </a:lnTo>
                <a:lnTo>
                  <a:pt x="793" y="1409"/>
                </a:lnTo>
                <a:lnTo>
                  <a:pt x="794" y="1404"/>
                </a:lnTo>
                <a:lnTo>
                  <a:pt x="795" y="1400"/>
                </a:lnTo>
                <a:lnTo>
                  <a:pt x="796" y="1396"/>
                </a:lnTo>
                <a:lnTo>
                  <a:pt x="797" y="1393"/>
                </a:lnTo>
                <a:lnTo>
                  <a:pt x="798" y="1389"/>
                </a:lnTo>
                <a:lnTo>
                  <a:pt x="799" y="1385"/>
                </a:lnTo>
                <a:lnTo>
                  <a:pt x="800" y="1382"/>
                </a:lnTo>
                <a:lnTo>
                  <a:pt x="802" y="1378"/>
                </a:lnTo>
                <a:lnTo>
                  <a:pt x="803" y="1375"/>
                </a:lnTo>
                <a:lnTo>
                  <a:pt x="804" y="1372"/>
                </a:lnTo>
                <a:lnTo>
                  <a:pt x="805" y="1369"/>
                </a:lnTo>
                <a:lnTo>
                  <a:pt x="806" y="1367"/>
                </a:lnTo>
                <a:lnTo>
                  <a:pt x="807" y="1364"/>
                </a:lnTo>
                <a:lnTo>
                  <a:pt x="808" y="1361"/>
                </a:lnTo>
                <a:lnTo>
                  <a:pt x="809" y="1359"/>
                </a:lnTo>
                <a:lnTo>
                  <a:pt x="810" y="1357"/>
                </a:lnTo>
                <a:lnTo>
                  <a:pt x="811" y="1355"/>
                </a:lnTo>
                <a:lnTo>
                  <a:pt x="813" y="1353"/>
                </a:lnTo>
                <a:lnTo>
                  <a:pt x="813" y="1352"/>
                </a:lnTo>
                <a:lnTo>
                  <a:pt x="815" y="1350"/>
                </a:lnTo>
                <a:lnTo>
                  <a:pt x="816" y="1349"/>
                </a:lnTo>
                <a:lnTo>
                  <a:pt x="817" y="1348"/>
                </a:lnTo>
                <a:lnTo>
                  <a:pt x="818" y="1347"/>
                </a:lnTo>
                <a:lnTo>
                  <a:pt x="819" y="1346"/>
                </a:lnTo>
                <a:lnTo>
                  <a:pt x="820" y="1346"/>
                </a:lnTo>
                <a:lnTo>
                  <a:pt x="821" y="1346"/>
                </a:lnTo>
                <a:lnTo>
                  <a:pt x="822" y="1345"/>
                </a:lnTo>
                <a:lnTo>
                  <a:pt x="823" y="1345"/>
                </a:lnTo>
                <a:lnTo>
                  <a:pt x="824" y="1346"/>
                </a:lnTo>
                <a:lnTo>
                  <a:pt x="826" y="1346"/>
                </a:lnTo>
                <a:lnTo>
                  <a:pt x="827" y="1347"/>
                </a:lnTo>
                <a:lnTo>
                  <a:pt x="828" y="1348"/>
                </a:lnTo>
                <a:lnTo>
                  <a:pt x="829" y="1349"/>
                </a:lnTo>
                <a:lnTo>
                  <a:pt x="830" y="1350"/>
                </a:lnTo>
                <a:lnTo>
                  <a:pt x="831" y="1352"/>
                </a:lnTo>
                <a:lnTo>
                  <a:pt x="832" y="1353"/>
                </a:lnTo>
                <a:lnTo>
                  <a:pt x="833" y="1355"/>
                </a:lnTo>
                <a:lnTo>
                  <a:pt x="834" y="1357"/>
                </a:lnTo>
                <a:lnTo>
                  <a:pt x="835" y="1359"/>
                </a:lnTo>
                <a:lnTo>
                  <a:pt x="837" y="1362"/>
                </a:lnTo>
                <a:lnTo>
                  <a:pt x="837" y="1365"/>
                </a:lnTo>
                <a:lnTo>
                  <a:pt x="839" y="1368"/>
                </a:lnTo>
                <a:lnTo>
                  <a:pt x="840" y="1371"/>
                </a:lnTo>
                <a:lnTo>
                  <a:pt x="841" y="1374"/>
                </a:lnTo>
                <a:lnTo>
                  <a:pt x="842" y="1378"/>
                </a:lnTo>
                <a:lnTo>
                  <a:pt x="843" y="1381"/>
                </a:lnTo>
                <a:lnTo>
                  <a:pt x="844" y="1385"/>
                </a:lnTo>
                <a:lnTo>
                  <a:pt x="845" y="1389"/>
                </a:lnTo>
                <a:lnTo>
                  <a:pt x="846" y="1393"/>
                </a:lnTo>
                <a:lnTo>
                  <a:pt x="847" y="1398"/>
                </a:lnTo>
                <a:lnTo>
                  <a:pt x="848" y="1402"/>
                </a:lnTo>
                <a:lnTo>
                  <a:pt x="850" y="1407"/>
                </a:lnTo>
                <a:lnTo>
                  <a:pt x="851" y="1412"/>
                </a:lnTo>
                <a:lnTo>
                  <a:pt x="852" y="1417"/>
                </a:lnTo>
                <a:lnTo>
                  <a:pt x="853" y="1423"/>
                </a:lnTo>
                <a:lnTo>
                  <a:pt x="854" y="1428"/>
                </a:lnTo>
                <a:lnTo>
                  <a:pt x="855" y="1434"/>
                </a:lnTo>
                <a:lnTo>
                  <a:pt x="856" y="1440"/>
                </a:lnTo>
                <a:lnTo>
                  <a:pt x="857" y="1446"/>
                </a:lnTo>
                <a:lnTo>
                  <a:pt x="858" y="1452"/>
                </a:lnTo>
                <a:lnTo>
                  <a:pt x="859" y="1458"/>
                </a:lnTo>
                <a:lnTo>
                  <a:pt x="861" y="1465"/>
                </a:lnTo>
                <a:lnTo>
                  <a:pt x="862" y="1471"/>
                </a:lnTo>
                <a:lnTo>
                  <a:pt x="862" y="1478"/>
                </a:lnTo>
                <a:lnTo>
                  <a:pt x="864" y="1485"/>
                </a:lnTo>
                <a:lnTo>
                  <a:pt x="865" y="1492"/>
                </a:lnTo>
                <a:lnTo>
                  <a:pt x="866" y="1499"/>
                </a:lnTo>
                <a:lnTo>
                  <a:pt x="867" y="1506"/>
                </a:lnTo>
                <a:lnTo>
                  <a:pt x="868" y="1513"/>
                </a:lnTo>
                <a:lnTo>
                  <a:pt x="869" y="1521"/>
                </a:lnTo>
                <a:lnTo>
                  <a:pt x="870" y="1528"/>
                </a:lnTo>
                <a:lnTo>
                  <a:pt x="872" y="1536"/>
                </a:lnTo>
                <a:lnTo>
                  <a:pt x="872" y="1543"/>
                </a:lnTo>
                <a:lnTo>
                  <a:pt x="873" y="1551"/>
                </a:lnTo>
                <a:lnTo>
                  <a:pt x="875" y="1559"/>
                </a:lnTo>
                <a:lnTo>
                  <a:pt x="876" y="1567"/>
                </a:lnTo>
                <a:lnTo>
                  <a:pt x="877" y="1575"/>
                </a:lnTo>
                <a:lnTo>
                  <a:pt x="878" y="1583"/>
                </a:lnTo>
                <a:lnTo>
                  <a:pt x="879" y="1591"/>
                </a:lnTo>
                <a:lnTo>
                  <a:pt x="880" y="1599"/>
                </a:lnTo>
                <a:lnTo>
                  <a:pt x="881" y="1607"/>
                </a:lnTo>
                <a:lnTo>
                  <a:pt x="882" y="1615"/>
                </a:lnTo>
                <a:lnTo>
                  <a:pt x="883" y="1623"/>
                </a:lnTo>
                <a:lnTo>
                  <a:pt x="884" y="1631"/>
                </a:lnTo>
                <a:lnTo>
                  <a:pt x="886" y="1640"/>
                </a:lnTo>
                <a:lnTo>
                  <a:pt x="886" y="1648"/>
                </a:lnTo>
                <a:lnTo>
                  <a:pt x="888" y="1656"/>
                </a:lnTo>
                <a:lnTo>
                  <a:pt x="889" y="1664"/>
                </a:lnTo>
                <a:lnTo>
                  <a:pt x="890" y="1672"/>
                </a:lnTo>
                <a:lnTo>
                  <a:pt x="891" y="1680"/>
                </a:lnTo>
                <a:lnTo>
                  <a:pt x="892" y="1688"/>
                </a:lnTo>
                <a:lnTo>
                  <a:pt x="893" y="1696"/>
                </a:lnTo>
                <a:lnTo>
                  <a:pt x="894" y="1704"/>
                </a:lnTo>
                <a:lnTo>
                  <a:pt x="895" y="1712"/>
                </a:lnTo>
                <a:lnTo>
                  <a:pt x="896" y="1719"/>
                </a:lnTo>
                <a:lnTo>
                  <a:pt x="897" y="1727"/>
                </a:lnTo>
                <a:lnTo>
                  <a:pt x="899" y="1735"/>
                </a:lnTo>
                <a:lnTo>
                  <a:pt x="900" y="1742"/>
                </a:lnTo>
                <a:lnTo>
                  <a:pt x="901" y="1749"/>
                </a:lnTo>
                <a:lnTo>
                  <a:pt x="902" y="1756"/>
                </a:lnTo>
                <a:lnTo>
                  <a:pt x="903" y="1763"/>
                </a:lnTo>
                <a:lnTo>
                  <a:pt x="904" y="1770"/>
                </a:lnTo>
                <a:lnTo>
                  <a:pt x="905" y="1777"/>
                </a:lnTo>
                <a:lnTo>
                  <a:pt x="906" y="1784"/>
                </a:lnTo>
                <a:lnTo>
                  <a:pt x="907" y="1791"/>
                </a:lnTo>
                <a:lnTo>
                  <a:pt x="908" y="1797"/>
                </a:lnTo>
                <a:lnTo>
                  <a:pt x="910" y="1803"/>
                </a:lnTo>
                <a:lnTo>
                  <a:pt x="911" y="1809"/>
                </a:lnTo>
                <a:lnTo>
                  <a:pt x="912" y="1815"/>
                </a:lnTo>
                <a:lnTo>
                  <a:pt x="913" y="1820"/>
                </a:lnTo>
                <a:lnTo>
                  <a:pt x="914" y="1826"/>
                </a:lnTo>
                <a:lnTo>
                  <a:pt x="915" y="1831"/>
                </a:lnTo>
                <a:lnTo>
                  <a:pt x="916" y="1835"/>
                </a:lnTo>
                <a:lnTo>
                  <a:pt x="917" y="1840"/>
                </a:lnTo>
                <a:lnTo>
                  <a:pt x="918" y="1844"/>
                </a:lnTo>
                <a:lnTo>
                  <a:pt x="919" y="1849"/>
                </a:lnTo>
                <a:lnTo>
                  <a:pt x="921" y="1853"/>
                </a:lnTo>
                <a:lnTo>
                  <a:pt x="921" y="1857"/>
                </a:lnTo>
                <a:lnTo>
                  <a:pt x="923" y="1860"/>
                </a:lnTo>
                <a:lnTo>
                  <a:pt x="924" y="1863"/>
                </a:lnTo>
                <a:lnTo>
                  <a:pt x="925" y="1866"/>
                </a:lnTo>
                <a:lnTo>
                  <a:pt x="926" y="1868"/>
                </a:lnTo>
                <a:lnTo>
                  <a:pt x="927" y="1871"/>
                </a:lnTo>
                <a:lnTo>
                  <a:pt x="928" y="1873"/>
                </a:lnTo>
                <a:lnTo>
                  <a:pt x="929" y="1875"/>
                </a:lnTo>
                <a:lnTo>
                  <a:pt x="930" y="1876"/>
                </a:lnTo>
                <a:lnTo>
                  <a:pt x="931" y="1877"/>
                </a:lnTo>
                <a:lnTo>
                  <a:pt x="932" y="1878"/>
                </a:lnTo>
                <a:lnTo>
                  <a:pt x="934" y="1879"/>
                </a:lnTo>
                <a:lnTo>
                  <a:pt x="935" y="1879"/>
                </a:lnTo>
                <a:lnTo>
                  <a:pt x="936" y="1879"/>
                </a:lnTo>
                <a:lnTo>
                  <a:pt x="937" y="1878"/>
                </a:lnTo>
                <a:lnTo>
                  <a:pt x="938" y="1877"/>
                </a:lnTo>
                <a:lnTo>
                  <a:pt x="939" y="1876"/>
                </a:lnTo>
                <a:lnTo>
                  <a:pt x="940" y="1874"/>
                </a:lnTo>
                <a:lnTo>
                  <a:pt x="941" y="1872"/>
                </a:lnTo>
                <a:lnTo>
                  <a:pt x="942" y="1870"/>
                </a:lnTo>
                <a:lnTo>
                  <a:pt x="943" y="1868"/>
                </a:lnTo>
                <a:lnTo>
                  <a:pt x="945" y="1865"/>
                </a:lnTo>
                <a:lnTo>
                  <a:pt x="945" y="1861"/>
                </a:lnTo>
                <a:lnTo>
                  <a:pt x="947" y="1858"/>
                </a:lnTo>
                <a:lnTo>
                  <a:pt x="948" y="1853"/>
                </a:lnTo>
                <a:lnTo>
                  <a:pt x="949" y="1849"/>
                </a:lnTo>
                <a:lnTo>
                  <a:pt x="950" y="1844"/>
                </a:lnTo>
                <a:lnTo>
                  <a:pt x="951" y="1839"/>
                </a:lnTo>
                <a:lnTo>
                  <a:pt x="952" y="1833"/>
                </a:lnTo>
                <a:lnTo>
                  <a:pt x="953" y="1828"/>
                </a:lnTo>
                <a:lnTo>
                  <a:pt x="954" y="1821"/>
                </a:lnTo>
                <a:lnTo>
                  <a:pt x="955" y="1815"/>
                </a:lnTo>
                <a:lnTo>
                  <a:pt x="956" y="1807"/>
                </a:lnTo>
                <a:lnTo>
                  <a:pt x="958" y="1800"/>
                </a:lnTo>
                <a:lnTo>
                  <a:pt x="959" y="1792"/>
                </a:lnTo>
                <a:lnTo>
                  <a:pt x="960" y="1784"/>
                </a:lnTo>
                <a:lnTo>
                  <a:pt x="961" y="1776"/>
                </a:lnTo>
                <a:lnTo>
                  <a:pt x="962" y="1767"/>
                </a:lnTo>
                <a:lnTo>
                  <a:pt x="963" y="1757"/>
                </a:lnTo>
                <a:lnTo>
                  <a:pt x="964" y="1748"/>
                </a:lnTo>
                <a:lnTo>
                  <a:pt x="965" y="1737"/>
                </a:lnTo>
                <a:lnTo>
                  <a:pt x="966" y="1727"/>
                </a:lnTo>
                <a:lnTo>
                  <a:pt x="967" y="1716"/>
                </a:lnTo>
                <a:lnTo>
                  <a:pt x="969" y="1705"/>
                </a:lnTo>
                <a:lnTo>
                  <a:pt x="970" y="1693"/>
                </a:lnTo>
                <a:lnTo>
                  <a:pt x="970" y="1681"/>
                </a:lnTo>
                <a:lnTo>
                  <a:pt x="972" y="1669"/>
                </a:lnTo>
                <a:lnTo>
                  <a:pt x="973" y="1657"/>
                </a:lnTo>
                <a:lnTo>
                  <a:pt x="974" y="1644"/>
                </a:lnTo>
                <a:lnTo>
                  <a:pt x="975" y="1630"/>
                </a:lnTo>
                <a:lnTo>
                  <a:pt x="976" y="1617"/>
                </a:lnTo>
                <a:lnTo>
                  <a:pt x="977" y="1603"/>
                </a:lnTo>
                <a:lnTo>
                  <a:pt x="978" y="1588"/>
                </a:lnTo>
                <a:lnTo>
                  <a:pt x="979" y="1574"/>
                </a:lnTo>
                <a:lnTo>
                  <a:pt x="980" y="1559"/>
                </a:lnTo>
                <a:lnTo>
                  <a:pt x="981" y="1543"/>
                </a:lnTo>
                <a:lnTo>
                  <a:pt x="983" y="1528"/>
                </a:lnTo>
                <a:lnTo>
                  <a:pt x="984" y="1512"/>
                </a:lnTo>
                <a:lnTo>
                  <a:pt x="985" y="1496"/>
                </a:lnTo>
                <a:lnTo>
                  <a:pt x="986" y="1480"/>
                </a:lnTo>
                <a:lnTo>
                  <a:pt x="987" y="1463"/>
                </a:lnTo>
                <a:lnTo>
                  <a:pt x="988" y="1446"/>
                </a:lnTo>
                <a:lnTo>
                  <a:pt x="989" y="1428"/>
                </a:lnTo>
                <a:lnTo>
                  <a:pt x="990" y="1411"/>
                </a:lnTo>
                <a:lnTo>
                  <a:pt x="991" y="1393"/>
                </a:lnTo>
                <a:lnTo>
                  <a:pt x="992" y="1375"/>
                </a:lnTo>
                <a:lnTo>
                  <a:pt x="994" y="1357"/>
                </a:lnTo>
                <a:lnTo>
                  <a:pt x="994" y="1338"/>
                </a:lnTo>
                <a:lnTo>
                  <a:pt x="996" y="1319"/>
                </a:lnTo>
                <a:lnTo>
                  <a:pt x="997" y="1300"/>
                </a:lnTo>
                <a:lnTo>
                  <a:pt x="998" y="1281"/>
                </a:lnTo>
                <a:lnTo>
                  <a:pt x="999" y="1262"/>
                </a:lnTo>
                <a:lnTo>
                  <a:pt x="1000" y="1242"/>
                </a:lnTo>
                <a:lnTo>
                  <a:pt x="1001" y="1222"/>
                </a:lnTo>
                <a:lnTo>
                  <a:pt x="1002" y="1203"/>
                </a:lnTo>
                <a:lnTo>
                  <a:pt x="1003" y="1183"/>
                </a:lnTo>
                <a:lnTo>
                  <a:pt x="1004" y="1162"/>
                </a:lnTo>
                <a:lnTo>
                  <a:pt x="1005" y="1142"/>
                </a:lnTo>
                <a:lnTo>
                  <a:pt x="1007" y="1122"/>
                </a:lnTo>
                <a:lnTo>
                  <a:pt x="1008" y="1101"/>
                </a:lnTo>
                <a:lnTo>
                  <a:pt x="1009" y="1080"/>
                </a:lnTo>
                <a:lnTo>
                  <a:pt x="1010" y="1060"/>
                </a:lnTo>
                <a:lnTo>
                  <a:pt x="1011" y="1039"/>
                </a:lnTo>
                <a:lnTo>
                  <a:pt x="1012" y="1018"/>
                </a:lnTo>
                <a:lnTo>
                  <a:pt x="1013" y="997"/>
                </a:lnTo>
                <a:lnTo>
                  <a:pt x="1014" y="976"/>
                </a:lnTo>
                <a:lnTo>
                  <a:pt x="1015" y="955"/>
                </a:lnTo>
                <a:lnTo>
                  <a:pt x="1016" y="934"/>
                </a:lnTo>
                <a:lnTo>
                  <a:pt x="1018" y="912"/>
                </a:lnTo>
                <a:lnTo>
                  <a:pt x="1019" y="891"/>
                </a:lnTo>
                <a:lnTo>
                  <a:pt x="1020" y="870"/>
                </a:lnTo>
                <a:lnTo>
                  <a:pt x="1021" y="849"/>
                </a:lnTo>
                <a:lnTo>
                  <a:pt x="1022" y="828"/>
                </a:lnTo>
                <a:lnTo>
                  <a:pt x="1023" y="807"/>
                </a:lnTo>
                <a:lnTo>
                  <a:pt x="1024" y="786"/>
                </a:lnTo>
                <a:lnTo>
                  <a:pt x="1025" y="765"/>
                </a:lnTo>
                <a:lnTo>
                  <a:pt x="1026" y="744"/>
                </a:lnTo>
                <a:lnTo>
                  <a:pt x="1027" y="723"/>
                </a:lnTo>
                <a:lnTo>
                  <a:pt x="1029" y="702"/>
                </a:lnTo>
                <a:lnTo>
                  <a:pt x="1029" y="682"/>
                </a:lnTo>
                <a:lnTo>
                  <a:pt x="1031" y="662"/>
                </a:lnTo>
                <a:lnTo>
                  <a:pt x="1032" y="641"/>
                </a:lnTo>
                <a:lnTo>
                  <a:pt x="1033" y="621"/>
                </a:lnTo>
                <a:lnTo>
                  <a:pt x="1034" y="601"/>
                </a:lnTo>
                <a:lnTo>
                  <a:pt x="1035" y="581"/>
                </a:lnTo>
                <a:lnTo>
                  <a:pt x="1036" y="561"/>
                </a:lnTo>
                <a:lnTo>
                  <a:pt x="1037" y="541"/>
                </a:lnTo>
                <a:lnTo>
                  <a:pt x="1038" y="522"/>
                </a:lnTo>
                <a:lnTo>
                  <a:pt x="1039" y="503"/>
                </a:lnTo>
                <a:lnTo>
                  <a:pt x="1040" y="484"/>
                </a:lnTo>
                <a:lnTo>
                  <a:pt x="1042" y="466"/>
                </a:lnTo>
                <a:lnTo>
                  <a:pt x="1043" y="447"/>
                </a:lnTo>
                <a:lnTo>
                  <a:pt x="1044" y="429"/>
                </a:lnTo>
                <a:lnTo>
                  <a:pt x="1045" y="411"/>
                </a:lnTo>
                <a:lnTo>
                  <a:pt x="1046" y="393"/>
                </a:lnTo>
                <a:lnTo>
                  <a:pt x="1047" y="376"/>
                </a:lnTo>
                <a:lnTo>
                  <a:pt x="1048" y="358"/>
                </a:lnTo>
                <a:lnTo>
                  <a:pt x="1049" y="342"/>
                </a:lnTo>
                <a:lnTo>
                  <a:pt x="1050" y="325"/>
                </a:lnTo>
                <a:lnTo>
                  <a:pt x="1051" y="309"/>
                </a:lnTo>
                <a:lnTo>
                  <a:pt x="1053" y="293"/>
                </a:lnTo>
                <a:lnTo>
                  <a:pt x="1053" y="277"/>
                </a:lnTo>
                <a:lnTo>
                  <a:pt x="1054" y="262"/>
                </a:lnTo>
                <a:lnTo>
                  <a:pt x="1056" y="247"/>
                </a:lnTo>
                <a:lnTo>
                  <a:pt x="1057" y="233"/>
                </a:lnTo>
                <a:lnTo>
                  <a:pt x="1058" y="219"/>
                </a:lnTo>
                <a:lnTo>
                  <a:pt x="1059" y="205"/>
                </a:lnTo>
                <a:lnTo>
                  <a:pt x="1060" y="192"/>
                </a:lnTo>
                <a:lnTo>
                  <a:pt x="1061" y="179"/>
                </a:lnTo>
                <a:lnTo>
                  <a:pt x="1062" y="166"/>
                </a:lnTo>
                <a:lnTo>
                  <a:pt x="1063" y="154"/>
                </a:lnTo>
                <a:lnTo>
                  <a:pt x="1064" y="142"/>
                </a:lnTo>
                <a:lnTo>
                  <a:pt x="1065" y="131"/>
                </a:lnTo>
                <a:lnTo>
                  <a:pt x="1067" y="120"/>
                </a:lnTo>
                <a:lnTo>
                  <a:pt x="1068" y="110"/>
                </a:lnTo>
                <a:lnTo>
                  <a:pt x="1069" y="100"/>
                </a:lnTo>
                <a:lnTo>
                  <a:pt x="1070" y="90"/>
                </a:lnTo>
                <a:lnTo>
                  <a:pt x="1071" y="81"/>
                </a:lnTo>
                <a:lnTo>
                  <a:pt x="1072" y="73"/>
                </a:lnTo>
                <a:lnTo>
                  <a:pt x="1073" y="64"/>
                </a:lnTo>
                <a:lnTo>
                  <a:pt x="1074" y="57"/>
                </a:lnTo>
                <a:lnTo>
                  <a:pt x="1075" y="50"/>
                </a:lnTo>
                <a:lnTo>
                  <a:pt x="1076" y="43"/>
                </a:lnTo>
                <a:lnTo>
                  <a:pt x="1078" y="37"/>
                </a:lnTo>
                <a:lnTo>
                  <a:pt x="1078" y="31"/>
                </a:lnTo>
                <a:lnTo>
                  <a:pt x="1080" y="26"/>
                </a:lnTo>
                <a:lnTo>
                  <a:pt x="1081" y="21"/>
                </a:lnTo>
                <a:lnTo>
                  <a:pt x="1082" y="17"/>
                </a:lnTo>
                <a:lnTo>
                  <a:pt x="1083" y="13"/>
                </a:lnTo>
                <a:lnTo>
                  <a:pt x="1084" y="10"/>
                </a:lnTo>
                <a:lnTo>
                  <a:pt x="1085" y="7"/>
                </a:lnTo>
                <a:lnTo>
                  <a:pt x="1086" y="5"/>
                </a:lnTo>
                <a:lnTo>
                  <a:pt x="1087" y="3"/>
                </a:lnTo>
                <a:lnTo>
                  <a:pt x="1088" y="1"/>
                </a:lnTo>
                <a:lnTo>
                  <a:pt x="1089" y="1"/>
                </a:lnTo>
                <a:lnTo>
                  <a:pt x="1091" y="0"/>
                </a:lnTo>
                <a:lnTo>
                  <a:pt x="1092" y="1"/>
                </a:lnTo>
                <a:lnTo>
                  <a:pt x="1093" y="1"/>
                </a:lnTo>
                <a:lnTo>
                  <a:pt x="1094" y="3"/>
                </a:lnTo>
                <a:lnTo>
                  <a:pt x="1095" y="5"/>
                </a:lnTo>
                <a:lnTo>
                  <a:pt x="1096" y="7"/>
                </a:lnTo>
                <a:lnTo>
                  <a:pt x="1097" y="10"/>
                </a:lnTo>
                <a:lnTo>
                  <a:pt x="1098" y="13"/>
                </a:lnTo>
                <a:lnTo>
                  <a:pt x="1099" y="17"/>
                </a:lnTo>
                <a:lnTo>
                  <a:pt x="1100" y="21"/>
                </a:lnTo>
                <a:lnTo>
                  <a:pt x="1102" y="26"/>
                </a:lnTo>
                <a:lnTo>
                  <a:pt x="1102" y="31"/>
                </a:lnTo>
                <a:lnTo>
                  <a:pt x="1104" y="37"/>
                </a:lnTo>
                <a:lnTo>
                  <a:pt x="1105" y="43"/>
                </a:lnTo>
                <a:lnTo>
                  <a:pt x="1106" y="50"/>
                </a:lnTo>
                <a:lnTo>
                  <a:pt x="1107" y="57"/>
                </a:lnTo>
                <a:lnTo>
                  <a:pt x="1108" y="64"/>
                </a:lnTo>
                <a:lnTo>
                  <a:pt x="1109" y="73"/>
                </a:lnTo>
                <a:lnTo>
                  <a:pt x="1110" y="81"/>
                </a:lnTo>
                <a:lnTo>
                  <a:pt x="1111" y="90"/>
                </a:lnTo>
                <a:lnTo>
                  <a:pt x="1112" y="100"/>
                </a:lnTo>
                <a:lnTo>
                  <a:pt x="1113" y="110"/>
                </a:lnTo>
                <a:lnTo>
                  <a:pt x="1115" y="120"/>
                </a:lnTo>
                <a:lnTo>
                  <a:pt x="1116" y="131"/>
                </a:lnTo>
                <a:lnTo>
                  <a:pt x="1117" y="142"/>
                </a:lnTo>
                <a:lnTo>
                  <a:pt x="1118" y="154"/>
                </a:lnTo>
                <a:lnTo>
                  <a:pt x="1119" y="166"/>
                </a:lnTo>
                <a:lnTo>
                  <a:pt x="1120" y="179"/>
                </a:lnTo>
                <a:lnTo>
                  <a:pt x="1121" y="192"/>
                </a:lnTo>
                <a:lnTo>
                  <a:pt x="1122" y="205"/>
                </a:lnTo>
                <a:lnTo>
                  <a:pt x="1123" y="219"/>
                </a:lnTo>
                <a:lnTo>
                  <a:pt x="1124" y="233"/>
                </a:lnTo>
                <a:lnTo>
                  <a:pt x="1126" y="247"/>
                </a:lnTo>
                <a:lnTo>
                  <a:pt x="1127" y="262"/>
                </a:lnTo>
                <a:lnTo>
                  <a:pt x="1128" y="277"/>
                </a:lnTo>
                <a:lnTo>
                  <a:pt x="1129" y="293"/>
                </a:lnTo>
                <a:lnTo>
                  <a:pt x="1130" y="309"/>
                </a:lnTo>
                <a:lnTo>
                  <a:pt x="1131" y="325"/>
                </a:lnTo>
                <a:lnTo>
                  <a:pt x="1132" y="342"/>
                </a:lnTo>
                <a:lnTo>
                  <a:pt x="1133" y="358"/>
                </a:lnTo>
                <a:lnTo>
                  <a:pt x="1134" y="376"/>
                </a:lnTo>
                <a:lnTo>
                  <a:pt x="1135" y="393"/>
                </a:lnTo>
                <a:lnTo>
                  <a:pt x="1137" y="411"/>
                </a:lnTo>
                <a:lnTo>
                  <a:pt x="1137" y="429"/>
                </a:lnTo>
                <a:lnTo>
                  <a:pt x="1139" y="447"/>
                </a:lnTo>
                <a:lnTo>
                  <a:pt x="1140" y="466"/>
                </a:lnTo>
                <a:lnTo>
                  <a:pt x="1141" y="484"/>
                </a:lnTo>
                <a:lnTo>
                  <a:pt x="1142" y="503"/>
                </a:lnTo>
                <a:lnTo>
                  <a:pt x="1143" y="522"/>
                </a:lnTo>
                <a:lnTo>
                  <a:pt x="1144" y="541"/>
                </a:lnTo>
                <a:lnTo>
                  <a:pt x="1145" y="561"/>
                </a:lnTo>
                <a:lnTo>
                  <a:pt x="1146" y="581"/>
                </a:lnTo>
                <a:lnTo>
                  <a:pt x="1147" y="601"/>
                </a:lnTo>
                <a:lnTo>
                  <a:pt x="1148" y="621"/>
                </a:lnTo>
                <a:lnTo>
                  <a:pt x="1150" y="641"/>
                </a:lnTo>
                <a:lnTo>
                  <a:pt x="1151" y="662"/>
                </a:lnTo>
                <a:lnTo>
                  <a:pt x="1151" y="682"/>
                </a:lnTo>
                <a:lnTo>
                  <a:pt x="1153" y="702"/>
                </a:lnTo>
                <a:lnTo>
                  <a:pt x="1154" y="723"/>
                </a:lnTo>
                <a:lnTo>
                  <a:pt x="1155" y="744"/>
                </a:lnTo>
                <a:lnTo>
                  <a:pt x="1156" y="765"/>
                </a:lnTo>
                <a:lnTo>
                  <a:pt x="1157" y="786"/>
                </a:lnTo>
                <a:lnTo>
                  <a:pt x="1158" y="807"/>
                </a:lnTo>
                <a:lnTo>
                  <a:pt x="1159" y="828"/>
                </a:lnTo>
                <a:lnTo>
                  <a:pt x="1161" y="849"/>
                </a:lnTo>
                <a:lnTo>
                  <a:pt x="1161" y="870"/>
                </a:lnTo>
                <a:lnTo>
                  <a:pt x="1162" y="891"/>
                </a:lnTo>
                <a:lnTo>
                  <a:pt x="1164" y="912"/>
                </a:lnTo>
                <a:lnTo>
                  <a:pt x="1165" y="934"/>
                </a:lnTo>
                <a:lnTo>
                  <a:pt x="1166" y="955"/>
                </a:lnTo>
                <a:lnTo>
                  <a:pt x="1167" y="976"/>
                </a:lnTo>
                <a:lnTo>
                  <a:pt x="1168" y="997"/>
                </a:lnTo>
                <a:lnTo>
                  <a:pt x="1169" y="1018"/>
                </a:lnTo>
                <a:lnTo>
                  <a:pt x="1170" y="1039"/>
                </a:lnTo>
                <a:lnTo>
                  <a:pt x="1171" y="1060"/>
                </a:lnTo>
                <a:lnTo>
                  <a:pt x="1172" y="1080"/>
                </a:lnTo>
                <a:lnTo>
                  <a:pt x="1173" y="1101"/>
                </a:lnTo>
                <a:lnTo>
                  <a:pt x="1175" y="1122"/>
                </a:lnTo>
                <a:lnTo>
                  <a:pt x="1175" y="1142"/>
                </a:lnTo>
                <a:lnTo>
                  <a:pt x="1177" y="1162"/>
                </a:lnTo>
                <a:lnTo>
                  <a:pt x="1178" y="1183"/>
                </a:lnTo>
                <a:lnTo>
                  <a:pt x="1179" y="1203"/>
                </a:lnTo>
                <a:lnTo>
                  <a:pt x="1180" y="1222"/>
                </a:lnTo>
                <a:lnTo>
                  <a:pt x="1181" y="1242"/>
                </a:lnTo>
                <a:lnTo>
                  <a:pt x="1182" y="1262"/>
                </a:lnTo>
                <a:lnTo>
                  <a:pt x="1183" y="1281"/>
                </a:lnTo>
                <a:lnTo>
                  <a:pt x="1184" y="1300"/>
                </a:lnTo>
                <a:lnTo>
                  <a:pt x="1185" y="1319"/>
                </a:lnTo>
                <a:lnTo>
                  <a:pt x="1186" y="1338"/>
                </a:lnTo>
                <a:lnTo>
                  <a:pt x="1188" y="1357"/>
                </a:lnTo>
                <a:lnTo>
                  <a:pt x="1189" y="1375"/>
                </a:lnTo>
                <a:lnTo>
                  <a:pt x="1190" y="1393"/>
                </a:lnTo>
                <a:lnTo>
                  <a:pt x="1191" y="1411"/>
                </a:lnTo>
                <a:lnTo>
                  <a:pt x="1192" y="1428"/>
                </a:lnTo>
                <a:lnTo>
                  <a:pt x="1193" y="1446"/>
                </a:lnTo>
                <a:lnTo>
                  <a:pt x="1194" y="1463"/>
                </a:lnTo>
                <a:lnTo>
                  <a:pt x="1195" y="1480"/>
                </a:lnTo>
                <a:lnTo>
                  <a:pt x="1196" y="1496"/>
                </a:lnTo>
                <a:lnTo>
                  <a:pt x="1197" y="1512"/>
                </a:lnTo>
                <a:lnTo>
                  <a:pt x="1199" y="1528"/>
                </a:lnTo>
                <a:lnTo>
                  <a:pt x="1200" y="1543"/>
                </a:lnTo>
                <a:lnTo>
                  <a:pt x="1201" y="1559"/>
                </a:lnTo>
                <a:lnTo>
                  <a:pt x="1202" y="1574"/>
                </a:lnTo>
                <a:lnTo>
                  <a:pt x="1203" y="1588"/>
                </a:lnTo>
                <a:lnTo>
                  <a:pt x="1204" y="1603"/>
                </a:lnTo>
                <a:lnTo>
                  <a:pt x="1205" y="1617"/>
                </a:lnTo>
                <a:lnTo>
                  <a:pt x="1206" y="1630"/>
                </a:lnTo>
                <a:lnTo>
                  <a:pt x="1207" y="1644"/>
                </a:lnTo>
                <a:lnTo>
                  <a:pt x="1208" y="1657"/>
                </a:lnTo>
                <a:lnTo>
                  <a:pt x="1210" y="1669"/>
                </a:lnTo>
                <a:lnTo>
                  <a:pt x="1210" y="1681"/>
                </a:lnTo>
                <a:lnTo>
                  <a:pt x="1212" y="1693"/>
                </a:lnTo>
                <a:lnTo>
                  <a:pt x="1213" y="1705"/>
                </a:lnTo>
                <a:lnTo>
                  <a:pt x="1214" y="1716"/>
                </a:lnTo>
                <a:lnTo>
                  <a:pt x="1215" y="1727"/>
                </a:lnTo>
                <a:lnTo>
                  <a:pt x="1216" y="1737"/>
                </a:lnTo>
                <a:lnTo>
                  <a:pt x="1217" y="1748"/>
                </a:lnTo>
                <a:lnTo>
                  <a:pt x="1218" y="1757"/>
                </a:lnTo>
                <a:lnTo>
                  <a:pt x="1219" y="1767"/>
                </a:lnTo>
                <a:lnTo>
                  <a:pt x="1220" y="1776"/>
                </a:lnTo>
                <a:lnTo>
                  <a:pt x="1221" y="1784"/>
                </a:lnTo>
                <a:lnTo>
                  <a:pt x="1223" y="1792"/>
                </a:lnTo>
                <a:lnTo>
                  <a:pt x="1224" y="1800"/>
                </a:lnTo>
                <a:lnTo>
                  <a:pt x="1225" y="1807"/>
                </a:lnTo>
                <a:lnTo>
                  <a:pt x="1226" y="1815"/>
                </a:lnTo>
                <a:lnTo>
                  <a:pt x="1227" y="1821"/>
                </a:lnTo>
                <a:lnTo>
                  <a:pt x="1228" y="1828"/>
                </a:lnTo>
                <a:lnTo>
                  <a:pt x="1229" y="1833"/>
                </a:lnTo>
                <a:lnTo>
                  <a:pt x="1230" y="1839"/>
                </a:lnTo>
                <a:lnTo>
                  <a:pt x="1231" y="1844"/>
                </a:lnTo>
                <a:lnTo>
                  <a:pt x="1232" y="1849"/>
                </a:lnTo>
                <a:lnTo>
                  <a:pt x="1234" y="1853"/>
                </a:lnTo>
                <a:lnTo>
                  <a:pt x="1234" y="1858"/>
                </a:lnTo>
                <a:lnTo>
                  <a:pt x="1236" y="1861"/>
                </a:lnTo>
                <a:lnTo>
                  <a:pt x="1237" y="1865"/>
                </a:lnTo>
                <a:lnTo>
                  <a:pt x="1238" y="1868"/>
                </a:lnTo>
                <a:lnTo>
                  <a:pt x="1239" y="1870"/>
                </a:lnTo>
                <a:lnTo>
                  <a:pt x="1240" y="1872"/>
                </a:lnTo>
                <a:lnTo>
                  <a:pt x="1241" y="1874"/>
                </a:lnTo>
                <a:lnTo>
                  <a:pt x="1242" y="1876"/>
                </a:lnTo>
                <a:lnTo>
                  <a:pt x="1243" y="1877"/>
                </a:lnTo>
                <a:lnTo>
                  <a:pt x="1244" y="1878"/>
                </a:lnTo>
                <a:lnTo>
                  <a:pt x="1245" y="1879"/>
                </a:lnTo>
                <a:lnTo>
                  <a:pt x="1247" y="1879"/>
                </a:lnTo>
                <a:lnTo>
                  <a:pt x="1248" y="1879"/>
                </a:lnTo>
                <a:lnTo>
                  <a:pt x="1249" y="1878"/>
                </a:lnTo>
                <a:lnTo>
                  <a:pt x="1250" y="1877"/>
                </a:lnTo>
                <a:lnTo>
                  <a:pt x="1251" y="1876"/>
                </a:lnTo>
                <a:lnTo>
                  <a:pt x="1252" y="1875"/>
                </a:lnTo>
                <a:lnTo>
                  <a:pt x="1253" y="1873"/>
                </a:lnTo>
                <a:lnTo>
                  <a:pt x="1254" y="1871"/>
                </a:lnTo>
                <a:lnTo>
                  <a:pt x="1255" y="1868"/>
                </a:lnTo>
                <a:lnTo>
                  <a:pt x="1256" y="1866"/>
                </a:lnTo>
                <a:lnTo>
                  <a:pt x="1258" y="1863"/>
                </a:lnTo>
                <a:lnTo>
                  <a:pt x="1259" y="1860"/>
                </a:lnTo>
                <a:lnTo>
                  <a:pt x="1259" y="1857"/>
                </a:lnTo>
                <a:lnTo>
                  <a:pt x="1261" y="1853"/>
                </a:lnTo>
                <a:lnTo>
                  <a:pt x="1262" y="1849"/>
                </a:lnTo>
                <a:lnTo>
                  <a:pt x="1263" y="1844"/>
                </a:lnTo>
                <a:lnTo>
                  <a:pt x="1264" y="1840"/>
                </a:lnTo>
                <a:lnTo>
                  <a:pt x="1265" y="1835"/>
                </a:lnTo>
                <a:lnTo>
                  <a:pt x="1266" y="1831"/>
                </a:lnTo>
                <a:lnTo>
                  <a:pt x="1267" y="1826"/>
                </a:lnTo>
                <a:lnTo>
                  <a:pt x="1268" y="1820"/>
                </a:lnTo>
                <a:lnTo>
                  <a:pt x="1269" y="1815"/>
                </a:lnTo>
                <a:lnTo>
                  <a:pt x="1270" y="1809"/>
                </a:lnTo>
                <a:lnTo>
                  <a:pt x="1272" y="1803"/>
                </a:lnTo>
                <a:lnTo>
                  <a:pt x="1273" y="1797"/>
                </a:lnTo>
                <a:lnTo>
                  <a:pt x="1274" y="1791"/>
                </a:lnTo>
                <a:lnTo>
                  <a:pt x="1275" y="1784"/>
                </a:lnTo>
                <a:lnTo>
                  <a:pt x="1276" y="1777"/>
                </a:lnTo>
                <a:lnTo>
                  <a:pt x="1277" y="1770"/>
                </a:lnTo>
                <a:lnTo>
                  <a:pt x="1278" y="1763"/>
                </a:lnTo>
                <a:lnTo>
                  <a:pt x="1279" y="1756"/>
                </a:lnTo>
                <a:lnTo>
                  <a:pt x="1280" y="1749"/>
                </a:lnTo>
                <a:lnTo>
                  <a:pt x="1281" y="1742"/>
                </a:lnTo>
                <a:lnTo>
                  <a:pt x="1283" y="1735"/>
                </a:lnTo>
                <a:lnTo>
                  <a:pt x="1283" y="1727"/>
                </a:lnTo>
                <a:lnTo>
                  <a:pt x="1285" y="1719"/>
                </a:lnTo>
                <a:lnTo>
                  <a:pt x="1286" y="1712"/>
                </a:lnTo>
                <a:lnTo>
                  <a:pt x="1287" y="1704"/>
                </a:lnTo>
                <a:lnTo>
                  <a:pt x="1288" y="1696"/>
                </a:lnTo>
                <a:lnTo>
                  <a:pt x="1289" y="1688"/>
                </a:lnTo>
                <a:lnTo>
                  <a:pt x="1290" y="1680"/>
                </a:lnTo>
                <a:lnTo>
                  <a:pt x="1291" y="1672"/>
                </a:lnTo>
                <a:lnTo>
                  <a:pt x="1292" y="1664"/>
                </a:lnTo>
                <a:lnTo>
                  <a:pt x="1293" y="1656"/>
                </a:lnTo>
                <a:lnTo>
                  <a:pt x="1294" y="1648"/>
                </a:lnTo>
                <a:lnTo>
                  <a:pt x="1296" y="1640"/>
                </a:lnTo>
                <a:lnTo>
                  <a:pt x="1297" y="1631"/>
                </a:lnTo>
                <a:lnTo>
                  <a:pt x="1298" y="1623"/>
                </a:lnTo>
                <a:lnTo>
                  <a:pt x="1299" y="1615"/>
                </a:lnTo>
                <a:lnTo>
                  <a:pt x="1300" y="1607"/>
                </a:lnTo>
                <a:lnTo>
                  <a:pt x="1301" y="1599"/>
                </a:lnTo>
                <a:lnTo>
                  <a:pt x="1302" y="1591"/>
                </a:lnTo>
                <a:lnTo>
                  <a:pt x="1303" y="1583"/>
                </a:lnTo>
                <a:lnTo>
                  <a:pt x="1304" y="1575"/>
                </a:lnTo>
                <a:lnTo>
                  <a:pt x="1305" y="1567"/>
                </a:lnTo>
                <a:lnTo>
                  <a:pt x="1307" y="1559"/>
                </a:lnTo>
                <a:lnTo>
                  <a:pt x="1308" y="1551"/>
                </a:lnTo>
                <a:lnTo>
                  <a:pt x="1309" y="1543"/>
                </a:lnTo>
                <a:lnTo>
                  <a:pt x="1310" y="1536"/>
                </a:lnTo>
                <a:lnTo>
                  <a:pt x="1311" y="1528"/>
                </a:lnTo>
                <a:lnTo>
                  <a:pt x="1312" y="1521"/>
                </a:lnTo>
                <a:lnTo>
                  <a:pt x="1313" y="1513"/>
                </a:lnTo>
                <a:lnTo>
                  <a:pt x="1314" y="1506"/>
                </a:lnTo>
                <a:lnTo>
                  <a:pt x="1315" y="1499"/>
                </a:lnTo>
                <a:lnTo>
                  <a:pt x="1316" y="1492"/>
                </a:lnTo>
                <a:lnTo>
                  <a:pt x="1318" y="1485"/>
                </a:lnTo>
                <a:lnTo>
                  <a:pt x="1318" y="1478"/>
                </a:lnTo>
                <a:lnTo>
                  <a:pt x="1320" y="1471"/>
                </a:lnTo>
                <a:lnTo>
                  <a:pt x="1321" y="1465"/>
                </a:lnTo>
                <a:lnTo>
                  <a:pt x="1322" y="1458"/>
                </a:lnTo>
                <a:lnTo>
                  <a:pt x="1323" y="1452"/>
                </a:lnTo>
                <a:lnTo>
                  <a:pt x="1324" y="1446"/>
                </a:lnTo>
                <a:lnTo>
                  <a:pt x="1325" y="1440"/>
                </a:lnTo>
                <a:lnTo>
                  <a:pt x="1326" y="1434"/>
                </a:lnTo>
                <a:lnTo>
                  <a:pt x="1327" y="1428"/>
                </a:lnTo>
                <a:lnTo>
                  <a:pt x="1328" y="1423"/>
                </a:lnTo>
                <a:lnTo>
                  <a:pt x="1329" y="1417"/>
                </a:lnTo>
                <a:lnTo>
                  <a:pt x="1331" y="1412"/>
                </a:lnTo>
                <a:lnTo>
                  <a:pt x="1332" y="1407"/>
                </a:lnTo>
                <a:lnTo>
                  <a:pt x="1332" y="1402"/>
                </a:lnTo>
                <a:lnTo>
                  <a:pt x="1334" y="1398"/>
                </a:lnTo>
                <a:lnTo>
                  <a:pt x="1335" y="1393"/>
                </a:lnTo>
                <a:lnTo>
                  <a:pt x="1336" y="1389"/>
                </a:lnTo>
                <a:lnTo>
                  <a:pt x="1337" y="1385"/>
                </a:lnTo>
                <a:lnTo>
                  <a:pt x="1338" y="1381"/>
                </a:lnTo>
                <a:lnTo>
                  <a:pt x="1339" y="1378"/>
                </a:lnTo>
                <a:lnTo>
                  <a:pt x="1340" y="1374"/>
                </a:lnTo>
                <a:lnTo>
                  <a:pt x="1342" y="1371"/>
                </a:lnTo>
                <a:lnTo>
                  <a:pt x="1342" y="1368"/>
                </a:lnTo>
                <a:lnTo>
                  <a:pt x="1343" y="1365"/>
                </a:lnTo>
                <a:lnTo>
                  <a:pt x="1345" y="1362"/>
                </a:lnTo>
                <a:lnTo>
                  <a:pt x="1346" y="1359"/>
                </a:lnTo>
                <a:lnTo>
                  <a:pt x="1347" y="1357"/>
                </a:lnTo>
                <a:lnTo>
                  <a:pt x="1348" y="1355"/>
                </a:lnTo>
                <a:lnTo>
                  <a:pt x="1349" y="1353"/>
                </a:lnTo>
                <a:lnTo>
                  <a:pt x="1350" y="1352"/>
                </a:lnTo>
                <a:lnTo>
                  <a:pt x="1351" y="1350"/>
                </a:lnTo>
                <a:lnTo>
                  <a:pt x="1352" y="1349"/>
                </a:lnTo>
                <a:lnTo>
                  <a:pt x="1353" y="1348"/>
                </a:lnTo>
                <a:lnTo>
                  <a:pt x="1354" y="1347"/>
                </a:lnTo>
                <a:lnTo>
                  <a:pt x="1356" y="1346"/>
                </a:lnTo>
                <a:lnTo>
                  <a:pt x="1357" y="1346"/>
                </a:lnTo>
                <a:lnTo>
                  <a:pt x="1358" y="1345"/>
                </a:lnTo>
                <a:lnTo>
                  <a:pt x="1359" y="1345"/>
                </a:lnTo>
                <a:lnTo>
                  <a:pt x="1360" y="1346"/>
                </a:lnTo>
                <a:lnTo>
                  <a:pt x="1361" y="1346"/>
                </a:lnTo>
                <a:lnTo>
                  <a:pt x="1362" y="1346"/>
                </a:lnTo>
                <a:lnTo>
                  <a:pt x="1363" y="1347"/>
                </a:lnTo>
                <a:lnTo>
                  <a:pt x="1364" y="1348"/>
                </a:lnTo>
                <a:lnTo>
                  <a:pt x="1365" y="1349"/>
                </a:lnTo>
                <a:lnTo>
                  <a:pt x="1367" y="1350"/>
                </a:lnTo>
                <a:lnTo>
                  <a:pt x="1367" y="1352"/>
                </a:lnTo>
                <a:lnTo>
                  <a:pt x="1369" y="1353"/>
                </a:lnTo>
                <a:lnTo>
                  <a:pt x="1370" y="1355"/>
                </a:lnTo>
                <a:lnTo>
                  <a:pt x="1371" y="1357"/>
                </a:lnTo>
                <a:lnTo>
                  <a:pt x="1372" y="1359"/>
                </a:lnTo>
                <a:lnTo>
                  <a:pt x="1373" y="1361"/>
                </a:lnTo>
                <a:lnTo>
                  <a:pt x="1374" y="1364"/>
                </a:lnTo>
                <a:lnTo>
                  <a:pt x="1375" y="1367"/>
                </a:lnTo>
                <a:lnTo>
                  <a:pt x="1376" y="1369"/>
                </a:lnTo>
                <a:lnTo>
                  <a:pt x="1377" y="1372"/>
                </a:lnTo>
                <a:lnTo>
                  <a:pt x="1378" y="1375"/>
                </a:lnTo>
                <a:lnTo>
                  <a:pt x="1380" y="1378"/>
                </a:lnTo>
                <a:lnTo>
                  <a:pt x="1381" y="1382"/>
                </a:lnTo>
                <a:lnTo>
                  <a:pt x="1382" y="1385"/>
                </a:lnTo>
                <a:lnTo>
                  <a:pt x="1383" y="1389"/>
                </a:lnTo>
                <a:lnTo>
                  <a:pt x="1384" y="1393"/>
                </a:lnTo>
                <a:lnTo>
                  <a:pt x="1385" y="1396"/>
                </a:lnTo>
                <a:lnTo>
                  <a:pt x="1386" y="1400"/>
                </a:lnTo>
                <a:lnTo>
                  <a:pt x="1387" y="1404"/>
                </a:lnTo>
                <a:lnTo>
                  <a:pt x="1388" y="1409"/>
                </a:lnTo>
                <a:lnTo>
                  <a:pt x="1389" y="1413"/>
                </a:lnTo>
                <a:lnTo>
                  <a:pt x="1391" y="1417"/>
                </a:lnTo>
                <a:lnTo>
                  <a:pt x="1391" y="1422"/>
                </a:lnTo>
                <a:lnTo>
                  <a:pt x="1393" y="1426"/>
                </a:lnTo>
                <a:lnTo>
                  <a:pt x="1394" y="1431"/>
                </a:lnTo>
                <a:lnTo>
                  <a:pt x="1395" y="1435"/>
                </a:lnTo>
                <a:lnTo>
                  <a:pt x="1396" y="1441"/>
                </a:lnTo>
                <a:lnTo>
                  <a:pt x="1397" y="1445"/>
                </a:lnTo>
                <a:lnTo>
                  <a:pt x="1398" y="1450"/>
                </a:lnTo>
                <a:lnTo>
                  <a:pt x="1399" y="1455"/>
                </a:lnTo>
                <a:lnTo>
                  <a:pt x="1400" y="1460"/>
                </a:lnTo>
                <a:lnTo>
                  <a:pt x="1401" y="1465"/>
                </a:lnTo>
                <a:lnTo>
                  <a:pt x="1402" y="1470"/>
                </a:lnTo>
                <a:lnTo>
                  <a:pt x="1404" y="1476"/>
                </a:lnTo>
                <a:lnTo>
                  <a:pt x="1405" y="1481"/>
                </a:lnTo>
                <a:lnTo>
                  <a:pt x="1406" y="1486"/>
                </a:lnTo>
                <a:lnTo>
                  <a:pt x="1407" y="1491"/>
                </a:lnTo>
                <a:lnTo>
                  <a:pt x="1408" y="1496"/>
                </a:lnTo>
                <a:lnTo>
                  <a:pt x="1409" y="1502"/>
                </a:lnTo>
                <a:lnTo>
                  <a:pt x="1410" y="1507"/>
                </a:lnTo>
                <a:lnTo>
                  <a:pt x="1411" y="1512"/>
                </a:lnTo>
                <a:lnTo>
                  <a:pt x="1412" y="1517"/>
                </a:lnTo>
                <a:lnTo>
                  <a:pt x="1413" y="1523"/>
                </a:lnTo>
                <a:lnTo>
                  <a:pt x="1415" y="1528"/>
                </a:lnTo>
                <a:lnTo>
                  <a:pt x="1416" y="1533"/>
                </a:lnTo>
                <a:lnTo>
                  <a:pt x="1417" y="1538"/>
                </a:lnTo>
                <a:lnTo>
                  <a:pt x="1418" y="1543"/>
                </a:lnTo>
                <a:lnTo>
                  <a:pt x="1419" y="1548"/>
                </a:lnTo>
                <a:lnTo>
                  <a:pt x="1420" y="1554"/>
                </a:lnTo>
                <a:lnTo>
                  <a:pt x="1421" y="1559"/>
                </a:lnTo>
                <a:lnTo>
                  <a:pt x="1422" y="1564"/>
                </a:lnTo>
                <a:lnTo>
                  <a:pt x="1423" y="1569"/>
                </a:lnTo>
                <a:lnTo>
                  <a:pt x="1424" y="1574"/>
                </a:lnTo>
                <a:lnTo>
                  <a:pt x="1426" y="1578"/>
                </a:lnTo>
                <a:lnTo>
                  <a:pt x="1426" y="1583"/>
                </a:lnTo>
                <a:lnTo>
                  <a:pt x="1428" y="1588"/>
                </a:lnTo>
                <a:lnTo>
                  <a:pt x="1429" y="1593"/>
                </a:lnTo>
                <a:lnTo>
                  <a:pt x="1430" y="1597"/>
                </a:lnTo>
                <a:lnTo>
                  <a:pt x="1431" y="1602"/>
                </a:lnTo>
                <a:lnTo>
                  <a:pt x="1432" y="1606"/>
                </a:lnTo>
                <a:lnTo>
                  <a:pt x="1433" y="1610"/>
                </a:lnTo>
                <a:lnTo>
                  <a:pt x="1434" y="1614"/>
                </a:lnTo>
                <a:lnTo>
                  <a:pt x="1435" y="1618"/>
                </a:lnTo>
                <a:lnTo>
                  <a:pt x="1436" y="1622"/>
                </a:lnTo>
                <a:lnTo>
                  <a:pt x="1437" y="1626"/>
                </a:lnTo>
                <a:lnTo>
                  <a:pt x="1439" y="1630"/>
                </a:lnTo>
                <a:lnTo>
                  <a:pt x="1440" y="1634"/>
                </a:lnTo>
                <a:lnTo>
                  <a:pt x="1440" y="1637"/>
                </a:lnTo>
                <a:lnTo>
                  <a:pt x="1442" y="1641"/>
                </a:lnTo>
                <a:lnTo>
                  <a:pt x="1443" y="1644"/>
                </a:lnTo>
                <a:lnTo>
                  <a:pt x="1444" y="1647"/>
                </a:lnTo>
                <a:lnTo>
                  <a:pt x="1445" y="1650"/>
                </a:lnTo>
                <a:lnTo>
                  <a:pt x="1446" y="1653"/>
                </a:lnTo>
                <a:lnTo>
                  <a:pt x="1447" y="1656"/>
                </a:lnTo>
                <a:lnTo>
                  <a:pt x="1448" y="1659"/>
                </a:lnTo>
                <a:lnTo>
                  <a:pt x="1450" y="1661"/>
                </a:lnTo>
                <a:lnTo>
                  <a:pt x="1450" y="1664"/>
                </a:lnTo>
                <a:lnTo>
                  <a:pt x="1451" y="1666"/>
                </a:lnTo>
                <a:lnTo>
                  <a:pt x="1453" y="1668"/>
                </a:lnTo>
                <a:lnTo>
                  <a:pt x="1454" y="1670"/>
                </a:lnTo>
                <a:lnTo>
                  <a:pt x="1455" y="1672"/>
                </a:lnTo>
                <a:lnTo>
                  <a:pt x="1456" y="1674"/>
                </a:lnTo>
                <a:lnTo>
                  <a:pt x="1457" y="1676"/>
                </a:lnTo>
                <a:lnTo>
                  <a:pt x="1458" y="1677"/>
                </a:lnTo>
                <a:lnTo>
                  <a:pt x="1459" y="1679"/>
                </a:lnTo>
                <a:lnTo>
                  <a:pt x="1460" y="1680"/>
                </a:lnTo>
                <a:lnTo>
                  <a:pt x="1461" y="1681"/>
                </a:lnTo>
                <a:lnTo>
                  <a:pt x="1462" y="1682"/>
                </a:lnTo>
                <a:lnTo>
                  <a:pt x="1464" y="1683"/>
                </a:lnTo>
                <a:lnTo>
                  <a:pt x="1465" y="1683"/>
                </a:lnTo>
                <a:lnTo>
                  <a:pt x="1466" y="1684"/>
                </a:lnTo>
                <a:lnTo>
                  <a:pt x="1467" y="1684"/>
                </a:lnTo>
                <a:lnTo>
                  <a:pt x="1468" y="1684"/>
                </a:lnTo>
                <a:lnTo>
                  <a:pt x="1469" y="1684"/>
                </a:lnTo>
                <a:lnTo>
                  <a:pt x="1470" y="1684"/>
                </a:lnTo>
                <a:lnTo>
                  <a:pt x="1471" y="1684"/>
                </a:lnTo>
                <a:lnTo>
                  <a:pt x="1472" y="1684"/>
                </a:lnTo>
                <a:lnTo>
                  <a:pt x="1473" y="1683"/>
                </a:lnTo>
                <a:lnTo>
                  <a:pt x="1475" y="1683"/>
                </a:lnTo>
                <a:lnTo>
                  <a:pt x="1475" y="1682"/>
                </a:lnTo>
                <a:lnTo>
                  <a:pt x="1477" y="1681"/>
                </a:lnTo>
                <a:lnTo>
                  <a:pt x="1478" y="1680"/>
                </a:lnTo>
                <a:lnTo>
                  <a:pt x="1479" y="1679"/>
                </a:lnTo>
                <a:lnTo>
                  <a:pt x="1480" y="1678"/>
                </a:lnTo>
                <a:lnTo>
                  <a:pt x="1481" y="1676"/>
                </a:lnTo>
                <a:lnTo>
                  <a:pt x="1482" y="1675"/>
                </a:lnTo>
                <a:lnTo>
                  <a:pt x="1483" y="1673"/>
                </a:lnTo>
                <a:lnTo>
                  <a:pt x="1484" y="1672"/>
                </a:lnTo>
                <a:lnTo>
                  <a:pt x="1485" y="1670"/>
                </a:lnTo>
                <a:lnTo>
                  <a:pt x="1486" y="1668"/>
                </a:lnTo>
                <a:lnTo>
                  <a:pt x="1488" y="1666"/>
                </a:lnTo>
                <a:lnTo>
                  <a:pt x="1489" y="1663"/>
                </a:lnTo>
                <a:lnTo>
                  <a:pt x="1490" y="1661"/>
                </a:lnTo>
                <a:lnTo>
                  <a:pt x="1491" y="1659"/>
                </a:lnTo>
                <a:lnTo>
                  <a:pt x="1492" y="1656"/>
                </a:lnTo>
                <a:lnTo>
                  <a:pt x="1493" y="1654"/>
                </a:lnTo>
                <a:lnTo>
                  <a:pt x="1494" y="1651"/>
                </a:lnTo>
                <a:lnTo>
                  <a:pt x="1495" y="1648"/>
                </a:lnTo>
                <a:lnTo>
                  <a:pt x="1496" y="1645"/>
                </a:lnTo>
                <a:lnTo>
                  <a:pt x="1497" y="1642"/>
                </a:lnTo>
                <a:lnTo>
                  <a:pt x="1499" y="1639"/>
                </a:lnTo>
                <a:lnTo>
                  <a:pt x="1499" y="1636"/>
                </a:lnTo>
                <a:lnTo>
                  <a:pt x="1501" y="1633"/>
                </a:lnTo>
                <a:lnTo>
                  <a:pt x="1502" y="1630"/>
                </a:lnTo>
                <a:lnTo>
                  <a:pt x="1503" y="1626"/>
                </a:lnTo>
                <a:lnTo>
                  <a:pt x="1504" y="1623"/>
                </a:lnTo>
                <a:lnTo>
                  <a:pt x="1505" y="1619"/>
                </a:lnTo>
                <a:lnTo>
                  <a:pt x="1506" y="1616"/>
                </a:lnTo>
                <a:lnTo>
                  <a:pt x="1507" y="1612"/>
                </a:lnTo>
                <a:lnTo>
                  <a:pt x="1508" y="1609"/>
                </a:lnTo>
                <a:lnTo>
                  <a:pt x="1509" y="1605"/>
                </a:lnTo>
                <a:lnTo>
                  <a:pt x="1510" y="1602"/>
                </a:lnTo>
                <a:lnTo>
                  <a:pt x="1512" y="1598"/>
                </a:lnTo>
                <a:lnTo>
                  <a:pt x="1513" y="1594"/>
                </a:lnTo>
                <a:lnTo>
                  <a:pt x="1514" y="1590"/>
                </a:lnTo>
                <a:lnTo>
                  <a:pt x="1515" y="1586"/>
                </a:lnTo>
                <a:lnTo>
                  <a:pt x="1516" y="1582"/>
                </a:lnTo>
                <a:lnTo>
                  <a:pt x="1517" y="1579"/>
                </a:lnTo>
                <a:lnTo>
                  <a:pt x="1518" y="1575"/>
                </a:lnTo>
                <a:lnTo>
                  <a:pt x="1519" y="1571"/>
                </a:lnTo>
                <a:lnTo>
                  <a:pt x="1520" y="1567"/>
                </a:lnTo>
                <a:lnTo>
                  <a:pt x="1521" y="1563"/>
                </a:lnTo>
                <a:lnTo>
                  <a:pt x="1523" y="1559"/>
                </a:lnTo>
                <a:lnTo>
                  <a:pt x="1524" y="1555"/>
                </a:lnTo>
                <a:lnTo>
                  <a:pt x="1525" y="1551"/>
                </a:lnTo>
                <a:lnTo>
                  <a:pt x="1526" y="1547"/>
                </a:lnTo>
                <a:lnTo>
                  <a:pt x="1527" y="1543"/>
                </a:lnTo>
                <a:lnTo>
                  <a:pt x="1528" y="1540"/>
                </a:lnTo>
                <a:lnTo>
                  <a:pt x="1529" y="1536"/>
                </a:lnTo>
                <a:lnTo>
                  <a:pt x="1530" y="1532"/>
                </a:lnTo>
                <a:lnTo>
                  <a:pt x="1531" y="1528"/>
                </a:lnTo>
                <a:lnTo>
                  <a:pt x="1532" y="1524"/>
                </a:lnTo>
                <a:lnTo>
                  <a:pt x="1534" y="1521"/>
                </a:lnTo>
                <a:lnTo>
                  <a:pt x="1534" y="1517"/>
                </a:lnTo>
                <a:lnTo>
                  <a:pt x="1536" y="1513"/>
                </a:lnTo>
                <a:lnTo>
                  <a:pt x="1537" y="1510"/>
                </a:lnTo>
                <a:lnTo>
                  <a:pt x="1538" y="1506"/>
                </a:lnTo>
                <a:lnTo>
                  <a:pt x="1539" y="1503"/>
                </a:lnTo>
                <a:lnTo>
                  <a:pt x="1540" y="1500"/>
                </a:lnTo>
                <a:lnTo>
                  <a:pt x="1541" y="1496"/>
                </a:lnTo>
                <a:lnTo>
                  <a:pt x="1542" y="1493"/>
                </a:lnTo>
                <a:lnTo>
                  <a:pt x="1543" y="1490"/>
                </a:lnTo>
                <a:lnTo>
                  <a:pt x="1544" y="1487"/>
                </a:lnTo>
                <a:lnTo>
                  <a:pt x="1545" y="1483"/>
                </a:lnTo>
                <a:lnTo>
                  <a:pt x="1547" y="1481"/>
                </a:lnTo>
                <a:lnTo>
                  <a:pt x="1548" y="1478"/>
                </a:lnTo>
                <a:lnTo>
                  <a:pt x="1548" y="1475"/>
                </a:lnTo>
                <a:lnTo>
                  <a:pt x="1550" y="1472"/>
                </a:lnTo>
                <a:lnTo>
                  <a:pt x="1551" y="1469"/>
                </a:lnTo>
                <a:lnTo>
                  <a:pt x="1552" y="1467"/>
                </a:lnTo>
                <a:lnTo>
                  <a:pt x="1553" y="1464"/>
                </a:lnTo>
                <a:lnTo>
                  <a:pt x="1554" y="1462"/>
                </a:lnTo>
                <a:lnTo>
                  <a:pt x="1555" y="1459"/>
                </a:lnTo>
                <a:lnTo>
                  <a:pt x="1556" y="1457"/>
                </a:lnTo>
                <a:lnTo>
                  <a:pt x="1557" y="1455"/>
                </a:lnTo>
                <a:lnTo>
                  <a:pt x="1558" y="1453"/>
                </a:lnTo>
                <a:lnTo>
                  <a:pt x="1559" y="1451"/>
                </a:lnTo>
                <a:lnTo>
                  <a:pt x="1561" y="1449"/>
                </a:lnTo>
                <a:lnTo>
                  <a:pt x="1562" y="1448"/>
                </a:lnTo>
                <a:lnTo>
                  <a:pt x="1563" y="1446"/>
                </a:lnTo>
                <a:lnTo>
                  <a:pt x="1564" y="1445"/>
                </a:lnTo>
                <a:lnTo>
                  <a:pt x="1565" y="1443"/>
                </a:lnTo>
                <a:lnTo>
                  <a:pt x="1566" y="1442"/>
                </a:lnTo>
                <a:lnTo>
                  <a:pt x="1567" y="1440"/>
                </a:lnTo>
                <a:lnTo>
                  <a:pt x="1568" y="1439"/>
                </a:lnTo>
                <a:lnTo>
                  <a:pt x="1569" y="1438"/>
                </a:lnTo>
                <a:lnTo>
                  <a:pt x="1570" y="1437"/>
                </a:lnTo>
                <a:lnTo>
                  <a:pt x="1572" y="1437"/>
                </a:lnTo>
                <a:lnTo>
                  <a:pt x="1573" y="1436"/>
                </a:lnTo>
                <a:lnTo>
                  <a:pt x="1574" y="1435"/>
                </a:lnTo>
                <a:lnTo>
                  <a:pt x="1575" y="1435"/>
                </a:lnTo>
                <a:lnTo>
                  <a:pt x="1576" y="1435"/>
                </a:lnTo>
                <a:lnTo>
                  <a:pt x="1577" y="1434"/>
                </a:lnTo>
                <a:lnTo>
                  <a:pt x="1578" y="1434"/>
                </a:lnTo>
                <a:lnTo>
                  <a:pt x="1579" y="1434"/>
                </a:lnTo>
                <a:lnTo>
                  <a:pt x="1580" y="1434"/>
                </a:lnTo>
                <a:lnTo>
                  <a:pt x="1581" y="1434"/>
                </a:lnTo>
                <a:lnTo>
                  <a:pt x="1583" y="1435"/>
                </a:lnTo>
                <a:lnTo>
                  <a:pt x="1583" y="1435"/>
                </a:lnTo>
                <a:lnTo>
                  <a:pt x="1585" y="1435"/>
                </a:lnTo>
                <a:lnTo>
                  <a:pt x="1586" y="1436"/>
                </a:lnTo>
                <a:lnTo>
                  <a:pt x="1587" y="1437"/>
                </a:lnTo>
                <a:lnTo>
                  <a:pt x="1588" y="1438"/>
                </a:lnTo>
                <a:lnTo>
                  <a:pt x="1589" y="1439"/>
                </a:lnTo>
                <a:lnTo>
                  <a:pt x="1590" y="1440"/>
                </a:lnTo>
                <a:lnTo>
                  <a:pt x="1591" y="1441"/>
                </a:lnTo>
                <a:lnTo>
                  <a:pt x="1592" y="1442"/>
                </a:lnTo>
                <a:lnTo>
                  <a:pt x="1593" y="1443"/>
                </a:lnTo>
                <a:lnTo>
                  <a:pt x="1594" y="1445"/>
                </a:lnTo>
                <a:lnTo>
                  <a:pt x="1596" y="1446"/>
                </a:lnTo>
                <a:lnTo>
                  <a:pt x="1597" y="1448"/>
                </a:lnTo>
                <a:lnTo>
                  <a:pt x="1598" y="1449"/>
                </a:lnTo>
                <a:lnTo>
                  <a:pt x="1599" y="1451"/>
                </a:lnTo>
                <a:lnTo>
                  <a:pt x="1600" y="1453"/>
                </a:lnTo>
                <a:lnTo>
                  <a:pt x="1601" y="1455"/>
                </a:lnTo>
                <a:lnTo>
                  <a:pt x="1602" y="1457"/>
                </a:lnTo>
                <a:lnTo>
                  <a:pt x="1603" y="1459"/>
                </a:lnTo>
                <a:lnTo>
                  <a:pt x="1604" y="1461"/>
                </a:lnTo>
                <a:lnTo>
                  <a:pt x="1605" y="1463"/>
                </a:lnTo>
                <a:lnTo>
                  <a:pt x="1607" y="1466"/>
                </a:lnTo>
                <a:lnTo>
                  <a:pt x="1607" y="1468"/>
                </a:lnTo>
                <a:lnTo>
                  <a:pt x="1609" y="1470"/>
                </a:lnTo>
                <a:lnTo>
                  <a:pt x="1610" y="1473"/>
                </a:lnTo>
                <a:lnTo>
                  <a:pt x="1611" y="1475"/>
                </a:lnTo>
                <a:lnTo>
                  <a:pt x="1612" y="1478"/>
                </a:lnTo>
                <a:lnTo>
                  <a:pt x="1613" y="1481"/>
                </a:lnTo>
                <a:lnTo>
                  <a:pt x="1614" y="1483"/>
                </a:lnTo>
                <a:lnTo>
                  <a:pt x="1615" y="1486"/>
                </a:lnTo>
                <a:lnTo>
                  <a:pt x="1616" y="1489"/>
                </a:lnTo>
                <a:lnTo>
                  <a:pt x="1617" y="1492"/>
                </a:lnTo>
                <a:lnTo>
                  <a:pt x="1618" y="1494"/>
                </a:lnTo>
                <a:lnTo>
                  <a:pt x="1620" y="1498"/>
                </a:lnTo>
                <a:lnTo>
                  <a:pt x="1621" y="1500"/>
                </a:lnTo>
                <a:lnTo>
                  <a:pt x="1622" y="1504"/>
                </a:lnTo>
                <a:lnTo>
                  <a:pt x="1623" y="1506"/>
                </a:lnTo>
                <a:lnTo>
                  <a:pt x="1624" y="1509"/>
                </a:lnTo>
                <a:lnTo>
                  <a:pt x="1625" y="1513"/>
                </a:lnTo>
                <a:lnTo>
                  <a:pt x="1626" y="1516"/>
                </a:lnTo>
                <a:lnTo>
                  <a:pt x="1627" y="1519"/>
                </a:lnTo>
                <a:lnTo>
                  <a:pt x="1628" y="1522"/>
                </a:lnTo>
                <a:lnTo>
                  <a:pt x="1629" y="1525"/>
                </a:lnTo>
                <a:lnTo>
                  <a:pt x="1631" y="1528"/>
                </a:lnTo>
                <a:lnTo>
                  <a:pt x="1632" y="1531"/>
                </a:lnTo>
                <a:lnTo>
                  <a:pt x="1632" y="1534"/>
                </a:lnTo>
                <a:lnTo>
                  <a:pt x="1634" y="1537"/>
                </a:lnTo>
                <a:lnTo>
                  <a:pt x="1635" y="1541"/>
                </a:lnTo>
                <a:lnTo>
                  <a:pt x="1636" y="1543"/>
                </a:lnTo>
                <a:lnTo>
                  <a:pt x="1637" y="1546"/>
                </a:lnTo>
                <a:lnTo>
                  <a:pt x="1638" y="1550"/>
                </a:lnTo>
                <a:lnTo>
                  <a:pt x="1639" y="1553"/>
                </a:lnTo>
                <a:lnTo>
                  <a:pt x="1640" y="1556"/>
                </a:lnTo>
                <a:lnTo>
                  <a:pt x="1642" y="1559"/>
                </a:lnTo>
                <a:lnTo>
                  <a:pt x="1642" y="1562"/>
                </a:lnTo>
                <a:lnTo>
                  <a:pt x="1643" y="1565"/>
                </a:lnTo>
                <a:lnTo>
                  <a:pt x="1645" y="1568"/>
                </a:lnTo>
                <a:lnTo>
                  <a:pt x="1646" y="1570"/>
                </a:lnTo>
                <a:lnTo>
                  <a:pt x="1647" y="1573"/>
                </a:lnTo>
                <a:lnTo>
                  <a:pt x="1648" y="1576"/>
                </a:lnTo>
                <a:lnTo>
                  <a:pt x="1649" y="1579"/>
                </a:lnTo>
                <a:lnTo>
                  <a:pt x="1650" y="1581"/>
                </a:lnTo>
                <a:lnTo>
                  <a:pt x="1651" y="1584"/>
                </a:lnTo>
                <a:lnTo>
                  <a:pt x="1652" y="1587"/>
                </a:lnTo>
                <a:lnTo>
                  <a:pt x="1653" y="1589"/>
                </a:lnTo>
                <a:lnTo>
                  <a:pt x="1654" y="1592"/>
                </a:lnTo>
                <a:lnTo>
                  <a:pt x="1656" y="1594"/>
                </a:lnTo>
                <a:lnTo>
                  <a:pt x="1656" y="1597"/>
                </a:lnTo>
                <a:lnTo>
                  <a:pt x="1658" y="1599"/>
                </a:lnTo>
                <a:lnTo>
                  <a:pt x="1659" y="1601"/>
                </a:lnTo>
                <a:lnTo>
                  <a:pt x="1660" y="1604"/>
                </a:lnTo>
                <a:lnTo>
                  <a:pt x="1661" y="1606"/>
                </a:lnTo>
                <a:lnTo>
                  <a:pt x="1662" y="1607"/>
                </a:lnTo>
                <a:lnTo>
                  <a:pt x="1663" y="1610"/>
                </a:lnTo>
                <a:lnTo>
                  <a:pt x="1664" y="1611"/>
                </a:lnTo>
                <a:lnTo>
                  <a:pt x="1665" y="1613"/>
                </a:lnTo>
                <a:lnTo>
                  <a:pt x="1666" y="1615"/>
                </a:lnTo>
                <a:lnTo>
                  <a:pt x="1667" y="1617"/>
                </a:lnTo>
                <a:lnTo>
                  <a:pt x="1669" y="1618"/>
                </a:lnTo>
                <a:lnTo>
                  <a:pt x="1670" y="1620"/>
                </a:lnTo>
                <a:lnTo>
                  <a:pt x="1671" y="1622"/>
                </a:lnTo>
                <a:lnTo>
                  <a:pt x="1672" y="1623"/>
                </a:lnTo>
                <a:lnTo>
                  <a:pt x="1673" y="1624"/>
                </a:lnTo>
                <a:lnTo>
                  <a:pt x="1674" y="1625"/>
                </a:lnTo>
                <a:lnTo>
                  <a:pt x="1675" y="1626"/>
                </a:lnTo>
                <a:lnTo>
                  <a:pt x="1676" y="1628"/>
                </a:lnTo>
                <a:lnTo>
                  <a:pt x="1677" y="1628"/>
                </a:lnTo>
                <a:lnTo>
                  <a:pt x="1678" y="1629"/>
                </a:lnTo>
                <a:lnTo>
                  <a:pt x="1680" y="1630"/>
                </a:lnTo>
                <a:lnTo>
                  <a:pt x="1681" y="1631"/>
                </a:lnTo>
                <a:lnTo>
                  <a:pt x="1682" y="1631"/>
                </a:lnTo>
                <a:lnTo>
                  <a:pt x="1683" y="1632"/>
                </a:lnTo>
                <a:lnTo>
                  <a:pt x="1684" y="1632"/>
                </a:lnTo>
                <a:lnTo>
                  <a:pt x="1685" y="1633"/>
                </a:lnTo>
                <a:lnTo>
                  <a:pt x="1686" y="1633"/>
                </a:lnTo>
                <a:lnTo>
                  <a:pt x="1687" y="1633"/>
                </a:lnTo>
                <a:lnTo>
                  <a:pt x="1688" y="1633"/>
                </a:lnTo>
                <a:lnTo>
                  <a:pt x="1689" y="1633"/>
                </a:lnTo>
                <a:lnTo>
                  <a:pt x="1691" y="1633"/>
                </a:lnTo>
                <a:lnTo>
                  <a:pt x="1691" y="1633"/>
                </a:lnTo>
                <a:lnTo>
                  <a:pt x="1693" y="1632"/>
                </a:lnTo>
                <a:lnTo>
                  <a:pt x="1694" y="1632"/>
                </a:lnTo>
                <a:lnTo>
                  <a:pt x="1695" y="1631"/>
                </a:lnTo>
                <a:lnTo>
                  <a:pt x="1696" y="1631"/>
                </a:lnTo>
                <a:lnTo>
                  <a:pt x="1697" y="1630"/>
                </a:lnTo>
                <a:lnTo>
                  <a:pt x="1698" y="1630"/>
                </a:lnTo>
                <a:lnTo>
                  <a:pt x="1699" y="1629"/>
                </a:lnTo>
                <a:lnTo>
                  <a:pt x="1700" y="1628"/>
                </a:lnTo>
                <a:lnTo>
                  <a:pt x="1701" y="1627"/>
                </a:lnTo>
                <a:lnTo>
                  <a:pt x="1702" y="1626"/>
                </a:lnTo>
                <a:lnTo>
                  <a:pt x="1704" y="1625"/>
                </a:lnTo>
                <a:lnTo>
                  <a:pt x="1705" y="1624"/>
                </a:lnTo>
                <a:lnTo>
                  <a:pt x="1706" y="1622"/>
                </a:lnTo>
                <a:lnTo>
                  <a:pt x="1707" y="1621"/>
                </a:lnTo>
                <a:lnTo>
                  <a:pt x="1708" y="1620"/>
                </a:lnTo>
                <a:lnTo>
                  <a:pt x="1709" y="1618"/>
                </a:lnTo>
                <a:lnTo>
                  <a:pt x="1710" y="1617"/>
                </a:lnTo>
                <a:lnTo>
                  <a:pt x="1711" y="1615"/>
                </a:lnTo>
                <a:lnTo>
                  <a:pt x="1712" y="1613"/>
                </a:lnTo>
                <a:lnTo>
                  <a:pt x="1713" y="1611"/>
                </a:lnTo>
                <a:lnTo>
                  <a:pt x="1715" y="1610"/>
                </a:lnTo>
                <a:lnTo>
                  <a:pt x="1715" y="1608"/>
                </a:lnTo>
                <a:lnTo>
                  <a:pt x="1717" y="1606"/>
                </a:lnTo>
                <a:lnTo>
                  <a:pt x="1718" y="1604"/>
                </a:lnTo>
                <a:lnTo>
                  <a:pt x="1719" y="1602"/>
                </a:lnTo>
                <a:lnTo>
                  <a:pt x="1720" y="1600"/>
                </a:lnTo>
                <a:lnTo>
                  <a:pt x="1721" y="1598"/>
                </a:lnTo>
                <a:lnTo>
                  <a:pt x="1722" y="1596"/>
                </a:lnTo>
                <a:lnTo>
                  <a:pt x="1723" y="1593"/>
                </a:lnTo>
                <a:lnTo>
                  <a:pt x="1724" y="1591"/>
                </a:lnTo>
                <a:lnTo>
                  <a:pt x="1725" y="1589"/>
                </a:lnTo>
                <a:lnTo>
                  <a:pt x="1726" y="1586"/>
                </a:lnTo>
                <a:lnTo>
                  <a:pt x="1728" y="1584"/>
                </a:lnTo>
                <a:lnTo>
                  <a:pt x="1729" y="1581"/>
                </a:lnTo>
                <a:lnTo>
                  <a:pt x="1730" y="1579"/>
                </a:lnTo>
                <a:lnTo>
                  <a:pt x="1731" y="1577"/>
                </a:lnTo>
                <a:lnTo>
                  <a:pt x="1732" y="1574"/>
                </a:lnTo>
                <a:lnTo>
                  <a:pt x="1733" y="1572"/>
                </a:lnTo>
                <a:lnTo>
                  <a:pt x="1734" y="1569"/>
                </a:lnTo>
                <a:lnTo>
                  <a:pt x="1735" y="1567"/>
                </a:lnTo>
                <a:lnTo>
                  <a:pt x="1736" y="1564"/>
                </a:lnTo>
                <a:lnTo>
                  <a:pt x="1737" y="1561"/>
                </a:lnTo>
                <a:lnTo>
                  <a:pt x="1739" y="1559"/>
                </a:lnTo>
                <a:lnTo>
                  <a:pt x="1740" y="1556"/>
                </a:lnTo>
                <a:lnTo>
                  <a:pt x="1740" y="1554"/>
                </a:lnTo>
                <a:lnTo>
                  <a:pt x="1742" y="1551"/>
                </a:lnTo>
                <a:lnTo>
                  <a:pt x="1743" y="1549"/>
                </a:lnTo>
                <a:lnTo>
                  <a:pt x="1744" y="1546"/>
                </a:lnTo>
                <a:lnTo>
                  <a:pt x="1745" y="1543"/>
                </a:lnTo>
                <a:lnTo>
                  <a:pt x="1746" y="1541"/>
                </a:lnTo>
                <a:lnTo>
                  <a:pt x="1747" y="1538"/>
                </a:lnTo>
                <a:lnTo>
                  <a:pt x="1748" y="1536"/>
                </a:lnTo>
                <a:lnTo>
                  <a:pt x="1750" y="1533"/>
                </a:lnTo>
                <a:lnTo>
                  <a:pt x="1750" y="1531"/>
                </a:lnTo>
                <a:lnTo>
                  <a:pt x="1751" y="1528"/>
                </a:lnTo>
                <a:lnTo>
                  <a:pt x="1753" y="1526"/>
                </a:lnTo>
                <a:lnTo>
                  <a:pt x="1754" y="1523"/>
                </a:lnTo>
                <a:lnTo>
                  <a:pt x="1755" y="1521"/>
                </a:lnTo>
                <a:lnTo>
                  <a:pt x="1756" y="1519"/>
                </a:lnTo>
                <a:lnTo>
                  <a:pt x="1757" y="1516"/>
                </a:lnTo>
                <a:lnTo>
                  <a:pt x="1758" y="1514"/>
                </a:lnTo>
                <a:lnTo>
                  <a:pt x="1759" y="1512"/>
                </a:lnTo>
                <a:lnTo>
                  <a:pt x="1760" y="1509"/>
                </a:lnTo>
                <a:lnTo>
                  <a:pt x="1761" y="1507"/>
                </a:lnTo>
                <a:lnTo>
                  <a:pt x="1762" y="1505"/>
                </a:lnTo>
                <a:lnTo>
                  <a:pt x="1764" y="1503"/>
                </a:lnTo>
                <a:lnTo>
                  <a:pt x="1764" y="1501"/>
                </a:lnTo>
                <a:lnTo>
                  <a:pt x="1766" y="1499"/>
                </a:lnTo>
                <a:lnTo>
                  <a:pt x="1767" y="1497"/>
                </a:lnTo>
                <a:lnTo>
                  <a:pt x="1768" y="1495"/>
                </a:lnTo>
                <a:lnTo>
                  <a:pt x="1769" y="1493"/>
                </a:lnTo>
                <a:lnTo>
                  <a:pt x="1770" y="1491"/>
                </a:lnTo>
                <a:lnTo>
                  <a:pt x="1771" y="1490"/>
                </a:lnTo>
                <a:lnTo>
                  <a:pt x="1772" y="1488"/>
                </a:lnTo>
                <a:lnTo>
                  <a:pt x="1773" y="1486"/>
                </a:lnTo>
                <a:lnTo>
                  <a:pt x="1774" y="1485"/>
                </a:lnTo>
                <a:lnTo>
                  <a:pt x="1775" y="1483"/>
                </a:lnTo>
                <a:lnTo>
                  <a:pt x="1777" y="1482"/>
                </a:lnTo>
                <a:lnTo>
                  <a:pt x="1778" y="1480"/>
                </a:lnTo>
                <a:lnTo>
                  <a:pt x="1779" y="1479"/>
                </a:lnTo>
                <a:lnTo>
                  <a:pt x="1780" y="1478"/>
                </a:lnTo>
                <a:lnTo>
                  <a:pt x="1781" y="1477"/>
                </a:lnTo>
                <a:lnTo>
                  <a:pt x="1782" y="1476"/>
                </a:lnTo>
                <a:lnTo>
                  <a:pt x="1783" y="1474"/>
                </a:lnTo>
                <a:lnTo>
                  <a:pt x="1784" y="1474"/>
                </a:lnTo>
                <a:lnTo>
                  <a:pt x="1785" y="1473"/>
                </a:lnTo>
                <a:lnTo>
                  <a:pt x="1786" y="1472"/>
                </a:lnTo>
                <a:lnTo>
                  <a:pt x="1788" y="1471"/>
                </a:lnTo>
                <a:lnTo>
                  <a:pt x="1789" y="1470"/>
                </a:lnTo>
                <a:lnTo>
                  <a:pt x="1790" y="1470"/>
                </a:lnTo>
                <a:lnTo>
                  <a:pt x="1791" y="1469"/>
                </a:lnTo>
                <a:lnTo>
                  <a:pt x="1792" y="1469"/>
                </a:lnTo>
                <a:lnTo>
                  <a:pt x="1793" y="1469"/>
                </a:lnTo>
                <a:lnTo>
                  <a:pt x="1794" y="1468"/>
                </a:lnTo>
                <a:lnTo>
                  <a:pt x="1795" y="1468"/>
                </a:lnTo>
                <a:lnTo>
                  <a:pt x="1796" y="1468"/>
                </a:lnTo>
                <a:lnTo>
                  <a:pt x="1797" y="1468"/>
                </a:lnTo>
                <a:lnTo>
                  <a:pt x="1799" y="1468"/>
                </a:lnTo>
                <a:lnTo>
                  <a:pt x="1799" y="1468"/>
                </a:lnTo>
                <a:lnTo>
                  <a:pt x="1801" y="1468"/>
                </a:lnTo>
                <a:lnTo>
                  <a:pt x="1802" y="1468"/>
                </a:lnTo>
                <a:lnTo>
                  <a:pt x="1803" y="1469"/>
                </a:lnTo>
                <a:lnTo>
                  <a:pt x="1804" y="1469"/>
                </a:lnTo>
                <a:lnTo>
                  <a:pt x="1805" y="1469"/>
                </a:lnTo>
                <a:lnTo>
                  <a:pt x="1806" y="1470"/>
                </a:lnTo>
                <a:lnTo>
                  <a:pt x="1807" y="1470"/>
                </a:lnTo>
                <a:lnTo>
                  <a:pt x="1808" y="1471"/>
                </a:lnTo>
                <a:lnTo>
                  <a:pt x="1809" y="1472"/>
                </a:lnTo>
                <a:lnTo>
                  <a:pt x="1810" y="1473"/>
                </a:lnTo>
                <a:lnTo>
                  <a:pt x="1812" y="1474"/>
                </a:lnTo>
                <a:lnTo>
                  <a:pt x="1813" y="1474"/>
                </a:lnTo>
                <a:lnTo>
                  <a:pt x="1814" y="1476"/>
                </a:lnTo>
                <a:lnTo>
                  <a:pt x="1815" y="1476"/>
                </a:lnTo>
                <a:lnTo>
                  <a:pt x="1816" y="1478"/>
                </a:lnTo>
                <a:lnTo>
                  <a:pt x="1817" y="1479"/>
                </a:lnTo>
                <a:lnTo>
                  <a:pt x="1818" y="1480"/>
                </a:lnTo>
                <a:lnTo>
                  <a:pt x="1819" y="1482"/>
                </a:lnTo>
                <a:lnTo>
                  <a:pt x="1820" y="1483"/>
                </a:lnTo>
                <a:lnTo>
                  <a:pt x="1821" y="1484"/>
                </a:lnTo>
                <a:lnTo>
                  <a:pt x="1823" y="1486"/>
                </a:lnTo>
                <a:lnTo>
                  <a:pt x="1823" y="1487"/>
                </a:lnTo>
                <a:lnTo>
                  <a:pt x="1825" y="1489"/>
                </a:lnTo>
                <a:lnTo>
                  <a:pt x="1826" y="1491"/>
                </a:lnTo>
                <a:lnTo>
                  <a:pt x="1827" y="1492"/>
                </a:lnTo>
                <a:lnTo>
                  <a:pt x="1828" y="1494"/>
                </a:lnTo>
                <a:lnTo>
                  <a:pt x="1829" y="1496"/>
                </a:lnTo>
                <a:lnTo>
                  <a:pt x="1830" y="1497"/>
                </a:lnTo>
                <a:lnTo>
                  <a:pt x="1831" y="1499"/>
                </a:lnTo>
                <a:lnTo>
                  <a:pt x="1832" y="1501"/>
                </a:lnTo>
                <a:lnTo>
                  <a:pt x="1833" y="1503"/>
                </a:lnTo>
                <a:lnTo>
                  <a:pt x="1834" y="1505"/>
                </a:lnTo>
                <a:lnTo>
                  <a:pt x="1835" y="1507"/>
                </a:lnTo>
                <a:lnTo>
                  <a:pt x="1837" y="1509"/>
                </a:lnTo>
                <a:lnTo>
                  <a:pt x="1838" y="1511"/>
                </a:lnTo>
                <a:lnTo>
                  <a:pt x="1839" y="1513"/>
                </a:lnTo>
                <a:lnTo>
                  <a:pt x="1840" y="1515"/>
                </a:lnTo>
                <a:lnTo>
                  <a:pt x="1841" y="1517"/>
                </a:lnTo>
                <a:lnTo>
                  <a:pt x="1842" y="1519"/>
                </a:lnTo>
                <a:lnTo>
                  <a:pt x="1843" y="1522"/>
                </a:lnTo>
                <a:lnTo>
                  <a:pt x="1844" y="1524"/>
                </a:lnTo>
                <a:lnTo>
                  <a:pt x="1845" y="1526"/>
                </a:lnTo>
                <a:lnTo>
                  <a:pt x="1846" y="1528"/>
                </a:lnTo>
                <a:lnTo>
                  <a:pt x="1848" y="1530"/>
                </a:lnTo>
                <a:lnTo>
                  <a:pt x="1848" y="1532"/>
                </a:lnTo>
                <a:lnTo>
                  <a:pt x="1850" y="1535"/>
                </a:lnTo>
                <a:lnTo>
                  <a:pt x="1851" y="1537"/>
                </a:lnTo>
                <a:lnTo>
                  <a:pt x="1852" y="1539"/>
                </a:lnTo>
                <a:lnTo>
                  <a:pt x="1853" y="1541"/>
                </a:lnTo>
                <a:lnTo>
                  <a:pt x="1854" y="1543"/>
                </a:lnTo>
                <a:lnTo>
                  <a:pt x="1855" y="1546"/>
                </a:lnTo>
                <a:lnTo>
                  <a:pt x="1856" y="1548"/>
                </a:lnTo>
                <a:lnTo>
                  <a:pt x="1857" y="1550"/>
                </a:lnTo>
                <a:lnTo>
                  <a:pt x="1858" y="1552"/>
                </a:lnTo>
                <a:lnTo>
                  <a:pt x="1859" y="1554"/>
                </a:lnTo>
                <a:lnTo>
                  <a:pt x="1861" y="1557"/>
                </a:lnTo>
                <a:lnTo>
                  <a:pt x="1862" y="1559"/>
                </a:lnTo>
                <a:lnTo>
                  <a:pt x="1863" y="1561"/>
                </a:lnTo>
                <a:lnTo>
                  <a:pt x="1864" y="1563"/>
                </a:lnTo>
                <a:lnTo>
                  <a:pt x="1865" y="1565"/>
                </a:lnTo>
                <a:lnTo>
                  <a:pt x="1866" y="1567"/>
                </a:lnTo>
                <a:lnTo>
                  <a:pt x="1867" y="1569"/>
                </a:lnTo>
                <a:lnTo>
                  <a:pt x="1868" y="1571"/>
                </a:lnTo>
                <a:lnTo>
                  <a:pt x="1869" y="1573"/>
                </a:lnTo>
                <a:lnTo>
                  <a:pt x="1870" y="1575"/>
                </a:lnTo>
                <a:lnTo>
                  <a:pt x="1872" y="1576"/>
                </a:lnTo>
                <a:lnTo>
                  <a:pt x="1872" y="1578"/>
                </a:lnTo>
                <a:lnTo>
                  <a:pt x="1874" y="1580"/>
                </a:lnTo>
                <a:lnTo>
                  <a:pt x="1875" y="1582"/>
                </a:lnTo>
                <a:lnTo>
                  <a:pt x="1876" y="1583"/>
                </a:lnTo>
                <a:lnTo>
                  <a:pt x="1877" y="1585"/>
                </a:lnTo>
                <a:lnTo>
                  <a:pt x="1878" y="1587"/>
                </a:lnTo>
                <a:lnTo>
                  <a:pt x="1879" y="1589"/>
                </a:lnTo>
                <a:lnTo>
                  <a:pt x="1880" y="1590"/>
                </a:lnTo>
                <a:lnTo>
                  <a:pt x="1881" y="1591"/>
                </a:lnTo>
                <a:lnTo>
                  <a:pt x="1882" y="1593"/>
                </a:lnTo>
                <a:lnTo>
                  <a:pt x="1883" y="1594"/>
                </a:lnTo>
                <a:lnTo>
                  <a:pt x="1885" y="1596"/>
                </a:lnTo>
                <a:lnTo>
                  <a:pt x="1886" y="1597"/>
                </a:lnTo>
                <a:lnTo>
                  <a:pt x="1887" y="1598"/>
                </a:lnTo>
                <a:lnTo>
                  <a:pt x="1888" y="1599"/>
                </a:lnTo>
                <a:lnTo>
                  <a:pt x="1889" y="1600"/>
                </a:lnTo>
                <a:lnTo>
                  <a:pt x="1890" y="1601"/>
                </a:lnTo>
                <a:lnTo>
                  <a:pt x="1891" y="1602"/>
                </a:lnTo>
                <a:lnTo>
                  <a:pt x="1892" y="1603"/>
                </a:lnTo>
                <a:lnTo>
                  <a:pt x="1893" y="1604"/>
                </a:lnTo>
                <a:lnTo>
                  <a:pt x="1894" y="1605"/>
                </a:lnTo>
                <a:lnTo>
                  <a:pt x="1896" y="1606"/>
                </a:lnTo>
                <a:lnTo>
                  <a:pt x="1896" y="1606"/>
                </a:lnTo>
                <a:lnTo>
                  <a:pt x="1898" y="1607"/>
                </a:lnTo>
                <a:lnTo>
                  <a:pt x="1899" y="1607"/>
                </a:lnTo>
                <a:lnTo>
                  <a:pt x="1900" y="1607"/>
                </a:lnTo>
                <a:lnTo>
                  <a:pt x="1901" y="1608"/>
                </a:lnTo>
                <a:lnTo>
                  <a:pt x="1902" y="1608"/>
                </a:lnTo>
                <a:lnTo>
                  <a:pt x="1903" y="1609"/>
                </a:lnTo>
                <a:lnTo>
                  <a:pt x="1904" y="1609"/>
                </a:lnTo>
                <a:lnTo>
                  <a:pt x="1905" y="1609"/>
                </a:lnTo>
                <a:lnTo>
                  <a:pt x="1906" y="1609"/>
                </a:lnTo>
                <a:lnTo>
                  <a:pt x="1907" y="1609"/>
                </a:lnTo>
                <a:lnTo>
                  <a:pt x="1909" y="1609"/>
                </a:lnTo>
                <a:lnTo>
                  <a:pt x="1910" y="1609"/>
                </a:lnTo>
                <a:lnTo>
                  <a:pt x="1911" y="1609"/>
                </a:lnTo>
                <a:lnTo>
                  <a:pt x="1912" y="1608"/>
                </a:lnTo>
                <a:lnTo>
                  <a:pt x="1913" y="1608"/>
                </a:lnTo>
                <a:lnTo>
                  <a:pt x="1914" y="1608"/>
                </a:lnTo>
                <a:lnTo>
                  <a:pt x="1915" y="1607"/>
                </a:lnTo>
                <a:lnTo>
                  <a:pt x="1916" y="1607"/>
                </a:lnTo>
                <a:lnTo>
                  <a:pt x="1917" y="1606"/>
                </a:lnTo>
                <a:lnTo>
                  <a:pt x="1918" y="1606"/>
                </a:lnTo>
                <a:lnTo>
                  <a:pt x="1920" y="1605"/>
                </a:lnTo>
                <a:lnTo>
                  <a:pt x="1921" y="1604"/>
                </a:lnTo>
                <a:lnTo>
                  <a:pt x="1921" y="1604"/>
                </a:lnTo>
                <a:lnTo>
                  <a:pt x="1923" y="1603"/>
                </a:lnTo>
                <a:lnTo>
                  <a:pt x="1924" y="1602"/>
                </a:lnTo>
                <a:lnTo>
                  <a:pt x="1925" y="1601"/>
                </a:lnTo>
                <a:lnTo>
                  <a:pt x="1926" y="1600"/>
                </a:lnTo>
                <a:lnTo>
                  <a:pt x="1927" y="1598"/>
                </a:lnTo>
                <a:lnTo>
                  <a:pt x="1928" y="1598"/>
                </a:lnTo>
                <a:lnTo>
                  <a:pt x="1929" y="1596"/>
                </a:lnTo>
                <a:lnTo>
                  <a:pt x="1931" y="1595"/>
                </a:lnTo>
                <a:lnTo>
                  <a:pt x="1931" y="1594"/>
                </a:lnTo>
                <a:lnTo>
                  <a:pt x="1932" y="1593"/>
                </a:lnTo>
                <a:lnTo>
                  <a:pt x="1934" y="1591"/>
                </a:lnTo>
                <a:lnTo>
                  <a:pt x="1935" y="1590"/>
                </a:lnTo>
                <a:lnTo>
                  <a:pt x="1936" y="1588"/>
                </a:lnTo>
                <a:lnTo>
                  <a:pt x="1937" y="1587"/>
                </a:lnTo>
                <a:lnTo>
                  <a:pt x="1938" y="1585"/>
                </a:lnTo>
                <a:lnTo>
                  <a:pt x="1939" y="1584"/>
                </a:lnTo>
                <a:lnTo>
                  <a:pt x="1940" y="1582"/>
                </a:lnTo>
                <a:lnTo>
                  <a:pt x="1941" y="1580"/>
                </a:lnTo>
                <a:lnTo>
                  <a:pt x="1942" y="1579"/>
                </a:lnTo>
                <a:lnTo>
                  <a:pt x="1943" y="1577"/>
                </a:lnTo>
                <a:lnTo>
                  <a:pt x="1945" y="1576"/>
                </a:lnTo>
                <a:lnTo>
                  <a:pt x="1945" y="1574"/>
                </a:lnTo>
                <a:lnTo>
                  <a:pt x="1947" y="1572"/>
                </a:lnTo>
                <a:lnTo>
                  <a:pt x="1948" y="1570"/>
                </a:lnTo>
                <a:lnTo>
                  <a:pt x="1949" y="1568"/>
                </a:lnTo>
                <a:lnTo>
                  <a:pt x="1950" y="1567"/>
                </a:lnTo>
                <a:lnTo>
                  <a:pt x="1951" y="1565"/>
                </a:lnTo>
                <a:lnTo>
                  <a:pt x="1952" y="1563"/>
                </a:lnTo>
                <a:lnTo>
                  <a:pt x="1953" y="1561"/>
                </a:lnTo>
                <a:lnTo>
                  <a:pt x="1954" y="1559"/>
                </a:lnTo>
                <a:lnTo>
                  <a:pt x="1955" y="1557"/>
                </a:lnTo>
                <a:lnTo>
                  <a:pt x="1956" y="1555"/>
                </a:lnTo>
                <a:lnTo>
                  <a:pt x="1958" y="1553"/>
                </a:lnTo>
                <a:lnTo>
                  <a:pt x="1959" y="1551"/>
                </a:lnTo>
                <a:lnTo>
                  <a:pt x="1960" y="1549"/>
                </a:lnTo>
                <a:lnTo>
                  <a:pt x="1961" y="1547"/>
                </a:lnTo>
                <a:lnTo>
                  <a:pt x="1962" y="1545"/>
                </a:lnTo>
                <a:lnTo>
                  <a:pt x="1963" y="1543"/>
                </a:lnTo>
                <a:lnTo>
                  <a:pt x="1964" y="1542"/>
                </a:lnTo>
                <a:lnTo>
                  <a:pt x="1965" y="1540"/>
                </a:lnTo>
                <a:lnTo>
                  <a:pt x="1966" y="1538"/>
                </a:lnTo>
                <a:lnTo>
                  <a:pt x="1967" y="1536"/>
                </a:lnTo>
                <a:lnTo>
                  <a:pt x="1969" y="1534"/>
                </a:lnTo>
                <a:lnTo>
                  <a:pt x="1970" y="1532"/>
                </a:lnTo>
                <a:lnTo>
                  <a:pt x="1971" y="1530"/>
                </a:lnTo>
                <a:lnTo>
                  <a:pt x="1972" y="1528"/>
                </a:lnTo>
                <a:lnTo>
                  <a:pt x="1973" y="1526"/>
                </a:lnTo>
                <a:lnTo>
                  <a:pt x="1974" y="1525"/>
                </a:lnTo>
                <a:lnTo>
                  <a:pt x="1975" y="1523"/>
                </a:lnTo>
                <a:lnTo>
                  <a:pt x="1976" y="1521"/>
                </a:lnTo>
                <a:lnTo>
                  <a:pt x="1977" y="1520"/>
                </a:lnTo>
                <a:lnTo>
                  <a:pt x="1978" y="1518"/>
                </a:lnTo>
                <a:lnTo>
                  <a:pt x="1980" y="1516"/>
                </a:lnTo>
                <a:lnTo>
                  <a:pt x="1980" y="1515"/>
                </a:lnTo>
                <a:lnTo>
                  <a:pt x="1982" y="1513"/>
                </a:lnTo>
                <a:lnTo>
                  <a:pt x="1983" y="1511"/>
                </a:lnTo>
                <a:lnTo>
                  <a:pt x="1984" y="1510"/>
                </a:lnTo>
                <a:lnTo>
                  <a:pt x="1985" y="1508"/>
                </a:lnTo>
                <a:lnTo>
                  <a:pt x="1986" y="1507"/>
                </a:lnTo>
                <a:lnTo>
                  <a:pt x="1987" y="1506"/>
                </a:lnTo>
                <a:lnTo>
                  <a:pt x="1988" y="1504"/>
                </a:lnTo>
                <a:lnTo>
                  <a:pt x="1989" y="1503"/>
                </a:lnTo>
                <a:lnTo>
                  <a:pt x="1990" y="1502"/>
                </a:lnTo>
                <a:lnTo>
                  <a:pt x="1991" y="1500"/>
                </a:lnTo>
                <a:lnTo>
                  <a:pt x="1993" y="1499"/>
                </a:lnTo>
                <a:lnTo>
                  <a:pt x="1994" y="1498"/>
                </a:lnTo>
                <a:lnTo>
                  <a:pt x="1995" y="1497"/>
                </a:lnTo>
                <a:lnTo>
                  <a:pt x="1996" y="1496"/>
                </a:lnTo>
                <a:lnTo>
                  <a:pt x="1997" y="1494"/>
                </a:lnTo>
                <a:lnTo>
                  <a:pt x="1998" y="1494"/>
                </a:lnTo>
                <a:lnTo>
                  <a:pt x="1999" y="1493"/>
                </a:lnTo>
                <a:lnTo>
                  <a:pt x="2000" y="1492"/>
                </a:lnTo>
                <a:lnTo>
                  <a:pt x="2001" y="1491"/>
                </a:lnTo>
                <a:lnTo>
                  <a:pt x="2002" y="1490"/>
                </a:lnTo>
                <a:lnTo>
                  <a:pt x="2004" y="1490"/>
                </a:lnTo>
                <a:lnTo>
                  <a:pt x="2004" y="1489"/>
                </a:lnTo>
                <a:lnTo>
                  <a:pt x="2006" y="1489"/>
                </a:lnTo>
                <a:lnTo>
                  <a:pt x="2007" y="1488"/>
                </a:lnTo>
                <a:lnTo>
                  <a:pt x="2008" y="1487"/>
                </a:lnTo>
                <a:lnTo>
                  <a:pt x="2009" y="1487"/>
                </a:lnTo>
                <a:lnTo>
                  <a:pt x="2010" y="1487"/>
                </a:lnTo>
                <a:lnTo>
                  <a:pt x="2011" y="1486"/>
                </a:lnTo>
                <a:lnTo>
                  <a:pt x="2012" y="1486"/>
                </a:lnTo>
                <a:lnTo>
                  <a:pt x="2013" y="1486"/>
                </a:lnTo>
                <a:lnTo>
                  <a:pt x="2014" y="1486"/>
                </a:lnTo>
                <a:lnTo>
                  <a:pt x="2015" y="1486"/>
                </a:lnTo>
                <a:lnTo>
                  <a:pt x="2017" y="1486"/>
                </a:lnTo>
                <a:lnTo>
                  <a:pt x="2018" y="1486"/>
                </a:lnTo>
                <a:lnTo>
                  <a:pt x="2019" y="1486"/>
                </a:lnTo>
                <a:lnTo>
                  <a:pt x="2020" y="1486"/>
                </a:lnTo>
                <a:lnTo>
                  <a:pt x="2021" y="1486"/>
                </a:lnTo>
                <a:lnTo>
                  <a:pt x="2022" y="1487"/>
                </a:lnTo>
                <a:lnTo>
                  <a:pt x="2023" y="1487"/>
                </a:lnTo>
                <a:lnTo>
                  <a:pt x="2024" y="1487"/>
                </a:lnTo>
                <a:lnTo>
                  <a:pt x="2025" y="1487"/>
                </a:lnTo>
                <a:lnTo>
                  <a:pt x="2026" y="1488"/>
                </a:lnTo>
                <a:lnTo>
                  <a:pt x="2028" y="1489"/>
                </a:lnTo>
                <a:lnTo>
                  <a:pt x="2029" y="1489"/>
                </a:lnTo>
                <a:lnTo>
                  <a:pt x="2029" y="1490"/>
                </a:lnTo>
                <a:lnTo>
                  <a:pt x="2031" y="1491"/>
                </a:lnTo>
                <a:lnTo>
                  <a:pt x="2032" y="1491"/>
                </a:lnTo>
                <a:lnTo>
                  <a:pt x="2033" y="1492"/>
                </a:lnTo>
                <a:lnTo>
                  <a:pt x="2034" y="1493"/>
                </a:lnTo>
                <a:lnTo>
                  <a:pt x="2035" y="1494"/>
                </a:lnTo>
                <a:lnTo>
                  <a:pt x="2036" y="1495"/>
                </a:lnTo>
                <a:lnTo>
                  <a:pt x="2037" y="1496"/>
                </a:lnTo>
                <a:lnTo>
                  <a:pt x="2039" y="1497"/>
                </a:lnTo>
                <a:lnTo>
                  <a:pt x="2039" y="1498"/>
                </a:lnTo>
                <a:lnTo>
                  <a:pt x="2040" y="1499"/>
                </a:lnTo>
                <a:lnTo>
                  <a:pt x="2042" y="1500"/>
                </a:lnTo>
                <a:lnTo>
                  <a:pt x="2043" y="1501"/>
                </a:lnTo>
                <a:lnTo>
                  <a:pt x="2044" y="1502"/>
                </a:lnTo>
                <a:lnTo>
                  <a:pt x="2045" y="1504"/>
                </a:lnTo>
                <a:lnTo>
                  <a:pt x="2046" y="1505"/>
                </a:lnTo>
                <a:lnTo>
                  <a:pt x="2047" y="1506"/>
                </a:lnTo>
                <a:lnTo>
                  <a:pt x="2048" y="1508"/>
                </a:lnTo>
                <a:lnTo>
                  <a:pt x="2049" y="1509"/>
                </a:lnTo>
                <a:lnTo>
                  <a:pt x="2050" y="1511"/>
                </a:lnTo>
                <a:lnTo>
                  <a:pt x="2051" y="1512"/>
                </a:lnTo>
                <a:lnTo>
                  <a:pt x="2053" y="1514"/>
                </a:lnTo>
                <a:lnTo>
                  <a:pt x="2053" y="1515"/>
                </a:lnTo>
                <a:lnTo>
                  <a:pt x="2055" y="1517"/>
                </a:lnTo>
                <a:lnTo>
                  <a:pt x="2056" y="1518"/>
                </a:lnTo>
                <a:lnTo>
                  <a:pt x="2057" y="1520"/>
                </a:lnTo>
                <a:lnTo>
                  <a:pt x="2058" y="1522"/>
                </a:lnTo>
                <a:lnTo>
                  <a:pt x="2059" y="1523"/>
                </a:lnTo>
                <a:lnTo>
                  <a:pt x="2060" y="1525"/>
                </a:lnTo>
                <a:lnTo>
                  <a:pt x="2061" y="1526"/>
                </a:lnTo>
                <a:lnTo>
                  <a:pt x="2062" y="1528"/>
                </a:lnTo>
                <a:lnTo>
                  <a:pt x="2063" y="1530"/>
                </a:lnTo>
                <a:lnTo>
                  <a:pt x="2064" y="1531"/>
                </a:lnTo>
                <a:lnTo>
                  <a:pt x="2066" y="1533"/>
                </a:lnTo>
                <a:lnTo>
                  <a:pt x="2067" y="1535"/>
                </a:lnTo>
                <a:lnTo>
                  <a:pt x="2068" y="1537"/>
                </a:lnTo>
                <a:lnTo>
                  <a:pt x="2069" y="1538"/>
                </a:lnTo>
                <a:lnTo>
                  <a:pt x="2070" y="1540"/>
                </a:lnTo>
                <a:lnTo>
                  <a:pt x="2071" y="1542"/>
                </a:lnTo>
                <a:lnTo>
                  <a:pt x="2072" y="1543"/>
                </a:lnTo>
                <a:lnTo>
                  <a:pt x="2073" y="1545"/>
                </a:lnTo>
                <a:lnTo>
                  <a:pt x="2074" y="1547"/>
                </a:lnTo>
                <a:lnTo>
                  <a:pt x="2075" y="1548"/>
                </a:lnTo>
                <a:lnTo>
                  <a:pt x="2077" y="1550"/>
                </a:lnTo>
                <a:lnTo>
                  <a:pt x="2078" y="1552"/>
                </a:lnTo>
                <a:lnTo>
                  <a:pt x="2079" y="1554"/>
                </a:lnTo>
                <a:lnTo>
                  <a:pt x="2080" y="1555"/>
                </a:lnTo>
                <a:lnTo>
                  <a:pt x="2081" y="1557"/>
                </a:lnTo>
                <a:lnTo>
                  <a:pt x="2082" y="1559"/>
                </a:lnTo>
                <a:lnTo>
                  <a:pt x="2083" y="1560"/>
                </a:lnTo>
                <a:lnTo>
                  <a:pt x="2084" y="1562"/>
                </a:lnTo>
                <a:lnTo>
                  <a:pt x="2085" y="1563"/>
                </a:lnTo>
                <a:lnTo>
                  <a:pt x="2086" y="1565"/>
                </a:lnTo>
                <a:lnTo>
                  <a:pt x="2088" y="1567"/>
                </a:lnTo>
                <a:lnTo>
                  <a:pt x="2088" y="1568"/>
                </a:lnTo>
                <a:lnTo>
                  <a:pt x="2090" y="1569"/>
                </a:lnTo>
                <a:lnTo>
                  <a:pt x="2091" y="1571"/>
                </a:lnTo>
                <a:lnTo>
                  <a:pt x="2092" y="1572"/>
                </a:lnTo>
                <a:lnTo>
                  <a:pt x="2093" y="1574"/>
                </a:lnTo>
                <a:lnTo>
                  <a:pt x="2094" y="1575"/>
                </a:lnTo>
                <a:lnTo>
                  <a:pt x="2095" y="1576"/>
                </a:lnTo>
                <a:lnTo>
                  <a:pt x="2096" y="1578"/>
                </a:lnTo>
                <a:lnTo>
                  <a:pt x="2097" y="1579"/>
                </a:lnTo>
                <a:lnTo>
                  <a:pt x="2098" y="1580"/>
                </a:lnTo>
                <a:lnTo>
                  <a:pt x="2099" y="1581"/>
                </a:lnTo>
                <a:lnTo>
                  <a:pt x="2101" y="1582"/>
                </a:lnTo>
                <a:lnTo>
                  <a:pt x="2102" y="1583"/>
                </a:lnTo>
                <a:lnTo>
                  <a:pt x="2103" y="1584"/>
                </a:lnTo>
                <a:lnTo>
                  <a:pt x="2104" y="1585"/>
                </a:lnTo>
                <a:lnTo>
                  <a:pt x="2105" y="1586"/>
                </a:lnTo>
                <a:lnTo>
                  <a:pt x="2106" y="1587"/>
                </a:lnTo>
                <a:lnTo>
                  <a:pt x="2107" y="1588"/>
                </a:lnTo>
                <a:lnTo>
                  <a:pt x="2108" y="1589"/>
                </a:lnTo>
                <a:lnTo>
                  <a:pt x="2109" y="1590"/>
                </a:lnTo>
                <a:lnTo>
                  <a:pt x="2110" y="1590"/>
                </a:lnTo>
                <a:lnTo>
                  <a:pt x="2112" y="1591"/>
                </a:lnTo>
                <a:lnTo>
                  <a:pt x="2112" y="1592"/>
                </a:lnTo>
                <a:lnTo>
                  <a:pt x="2114" y="1592"/>
                </a:lnTo>
                <a:lnTo>
                  <a:pt x="2115" y="1593"/>
                </a:lnTo>
                <a:lnTo>
                  <a:pt x="2116" y="1593"/>
                </a:lnTo>
                <a:lnTo>
                  <a:pt x="2117" y="1594"/>
                </a:lnTo>
                <a:lnTo>
                  <a:pt x="2118" y="1594"/>
                </a:lnTo>
                <a:lnTo>
                  <a:pt x="2119" y="1594"/>
                </a:lnTo>
                <a:lnTo>
                  <a:pt x="2120" y="1594"/>
                </a:lnTo>
                <a:lnTo>
                  <a:pt x="2121" y="1595"/>
                </a:lnTo>
                <a:lnTo>
                  <a:pt x="2122" y="1595"/>
                </a:lnTo>
                <a:lnTo>
                  <a:pt x="2123" y="1595"/>
                </a:lnTo>
                <a:lnTo>
                  <a:pt x="2124" y="1595"/>
                </a:lnTo>
                <a:lnTo>
                  <a:pt x="2126" y="1595"/>
                </a:lnTo>
                <a:lnTo>
                  <a:pt x="2127" y="1595"/>
                </a:lnTo>
                <a:lnTo>
                  <a:pt x="2128" y="1595"/>
                </a:lnTo>
                <a:lnTo>
                  <a:pt x="2129" y="1595"/>
                </a:lnTo>
                <a:lnTo>
                  <a:pt x="2130" y="1595"/>
                </a:lnTo>
                <a:lnTo>
                  <a:pt x="2131" y="1594"/>
                </a:lnTo>
                <a:lnTo>
                  <a:pt x="2132" y="1594"/>
                </a:lnTo>
                <a:lnTo>
                  <a:pt x="2133" y="1594"/>
                </a:lnTo>
                <a:lnTo>
                  <a:pt x="2134" y="1594"/>
                </a:lnTo>
                <a:lnTo>
                  <a:pt x="2135" y="1593"/>
                </a:lnTo>
                <a:lnTo>
                  <a:pt x="2137" y="1593"/>
                </a:lnTo>
                <a:lnTo>
                  <a:pt x="2137" y="1592"/>
                </a:lnTo>
                <a:lnTo>
                  <a:pt x="2139" y="1592"/>
                </a:lnTo>
                <a:lnTo>
                  <a:pt x="2140" y="1591"/>
                </a:lnTo>
                <a:lnTo>
                  <a:pt x="2141" y="1590"/>
                </a:lnTo>
                <a:lnTo>
                  <a:pt x="2142" y="1590"/>
                </a:lnTo>
                <a:lnTo>
                  <a:pt x="2143" y="1589"/>
                </a:lnTo>
                <a:lnTo>
                  <a:pt x="2144" y="1588"/>
                </a:lnTo>
                <a:lnTo>
                  <a:pt x="2145" y="1587"/>
                </a:lnTo>
                <a:lnTo>
                  <a:pt x="2146" y="1586"/>
                </a:lnTo>
                <a:lnTo>
                  <a:pt x="2147" y="1585"/>
                </a:lnTo>
                <a:lnTo>
                  <a:pt x="2148" y="1585"/>
                </a:lnTo>
                <a:lnTo>
                  <a:pt x="2150" y="1583"/>
                </a:lnTo>
                <a:lnTo>
                  <a:pt x="2151" y="1582"/>
                </a:lnTo>
                <a:lnTo>
                  <a:pt x="2152" y="1581"/>
                </a:lnTo>
                <a:lnTo>
                  <a:pt x="2153" y="1580"/>
                </a:lnTo>
                <a:lnTo>
                  <a:pt x="2154" y="1579"/>
                </a:lnTo>
                <a:lnTo>
                  <a:pt x="2155" y="1578"/>
                </a:lnTo>
                <a:lnTo>
                  <a:pt x="2156" y="1577"/>
                </a:lnTo>
                <a:lnTo>
                  <a:pt x="2157" y="1576"/>
                </a:lnTo>
                <a:lnTo>
                  <a:pt x="2158" y="1574"/>
                </a:lnTo>
                <a:lnTo>
                  <a:pt x="2159" y="1573"/>
                </a:lnTo>
                <a:lnTo>
                  <a:pt x="2161" y="1572"/>
                </a:lnTo>
                <a:lnTo>
                  <a:pt x="2161" y="1570"/>
                </a:lnTo>
                <a:lnTo>
                  <a:pt x="2163" y="1569"/>
                </a:lnTo>
                <a:lnTo>
                  <a:pt x="2164" y="1568"/>
                </a:lnTo>
                <a:lnTo>
                  <a:pt x="2165" y="1566"/>
                </a:lnTo>
                <a:lnTo>
                  <a:pt x="2166" y="1565"/>
                </a:lnTo>
                <a:lnTo>
                  <a:pt x="2167" y="1563"/>
                </a:lnTo>
                <a:lnTo>
                  <a:pt x="2168" y="1562"/>
                </a:lnTo>
                <a:lnTo>
                  <a:pt x="2169" y="1560"/>
                </a:lnTo>
                <a:lnTo>
                  <a:pt x="2170" y="1559"/>
                </a:lnTo>
                <a:lnTo>
                  <a:pt x="2171" y="1557"/>
                </a:lnTo>
                <a:lnTo>
                  <a:pt x="2172" y="1556"/>
                </a:lnTo>
                <a:lnTo>
                  <a:pt x="2174" y="1554"/>
                </a:lnTo>
                <a:lnTo>
                  <a:pt x="2175" y="1553"/>
                </a:lnTo>
                <a:lnTo>
                  <a:pt x="2176" y="1551"/>
                </a:lnTo>
                <a:lnTo>
                  <a:pt x="2177" y="1550"/>
                </a:lnTo>
                <a:lnTo>
                  <a:pt x="2178" y="1548"/>
                </a:lnTo>
                <a:lnTo>
                  <a:pt x="2179" y="1546"/>
                </a:lnTo>
                <a:lnTo>
                  <a:pt x="2180" y="1545"/>
                </a:lnTo>
                <a:lnTo>
                  <a:pt x="2181" y="1543"/>
                </a:lnTo>
              </a:path>
            </a:pathLst>
          </a:custGeom>
          <a:noFill/>
          <a:ln w="39688" cap="flat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4" name="Group 93"/>
          <p:cNvGrpSpPr/>
          <p:nvPr/>
        </p:nvGrpSpPr>
        <p:grpSpPr>
          <a:xfrm>
            <a:off x="1362299" y="4666633"/>
            <a:ext cx="3197976" cy="1653091"/>
            <a:chOff x="1308939" y="2642443"/>
            <a:chExt cx="3639122" cy="1881127"/>
          </a:xfrm>
        </p:grpSpPr>
        <p:cxnSp>
          <p:nvCxnSpPr>
            <p:cNvPr id="95" name="Straight Connector 94"/>
            <p:cNvCxnSpPr/>
            <p:nvPr/>
          </p:nvCxnSpPr>
          <p:spPr>
            <a:xfrm flipV="1">
              <a:off x="3124463" y="2884751"/>
              <a:ext cx="0" cy="1638819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1308939" y="4346385"/>
              <a:ext cx="3639122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Rectangle 96"/>
                <p:cNvSpPr/>
                <p:nvPr/>
              </p:nvSpPr>
              <p:spPr>
                <a:xfrm>
                  <a:off x="1960745" y="2642443"/>
                  <a:ext cx="974304" cy="45530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𝑊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𝑓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7" name="Rectangle 9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0745" y="2642443"/>
                  <a:ext cx="974304" cy="455303"/>
                </a:xfrm>
                <a:prstGeom prst="rect">
                  <a:avLst/>
                </a:prstGeom>
                <a:blipFill>
                  <a:blip r:embed="rId12"/>
                  <a:stretch>
                    <a:fillRect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2577250" y="4987176"/>
                <a:ext cx="38048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250" y="4987176"/>
                <a:ext cx="38048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/>
              <p:cNvSpPr/>
              <p:nvPr/>
            </p:nvSpPr>
            <p:spPr>
              <a:xfrm>
                <a:off x="3200400" y="5379714"/>
                <a:ext cx="68583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1/</m:t>
                      </m:r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Rectangle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5379714"/>
                <a:ext cx="685834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/>
          <p:cNvCxnSpPr/>
          <p:nvPr/>
        </p:nvCxnSpPr>
        <p:spPr>
          <a:xfrm flipH="1">
            <a:off x="3098800" y="5711825"/>
            <a:ext cx="203200" cy="4222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/>
          <p:cNvGrpSpPr/>
          <p:nvPr/>
        </p:nvGrpSpPr>
        <p:grpSpPr>
          <a:xfrm>
            <a:off x="6634067" y="3032448"/>
            <a:ext cx="4848200" cy="2113860"/>
            <a:chOff x="306730" y="2521751"/>
            <a:chExt cx="5516987" cy="2405458"/>
          </a:xfrm>
        </p:grpSpPr>
        <p:cxnSp>
          <p:nvCxnSpPr>
            <p:cNvPr id="110" name="Straight Connector 109"/>
            <p:cNvCxnSpPr/>
            <p:nvPr/>
          </p:nvCxnSpPr>
          <p:spPr>
            <a:xfrm flipV="1">
              <a:off x="3124464" y="2863119"/>
              <a:ext cx="0" cy="1638819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306730" y="4346385"/>
              <a:ext cx="5516987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Rectangle 111"/>
                <p:cNvSpPr/>
                <p:nvPr/>
              </p:nvSpPr>
              <p:spPr>
                <a:xfrm>
                  <a:off x="2044222" y="2521751"/>
                  <a:ext cx="1021001" cy="45530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𝑓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2" name="Rectangle 1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4222" y="2521751"/>
                  <a:ext cx="1021001" cy="455303"/>
                </a:xfrm>
                <a:prstGeom prst="rect">
                  <a:avLst/>
                </a:prstGeom>
                <a:blipFill>
                  <a:blip r:embed="rId15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Rectangle 116"/>
                <p:cNvSpPr/>
                <p:nvPr/>
              </p:nvSpPr>
              <p:spPr>
                <a:xfrm>
                  <a:off x="1542866" y="4583163"/>
                  <a:ext cx="50135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𝑝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7" name="Rectangle 1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2866" y="4583163"/>
                  <a:ext cx="501356" cy="338554"/>
                </a:xfrm>
                <a:prstGeom prst="rect">
                  <a:avLst/>
                </a:prstGeom>
                <a:blipFill>
                  <a:blip r:embed="rId16"/>
                  <a:stretch>
                    <a:fillRect b="-1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Rectangle 117"/>
                <p:cNvSpPr/>
                <p:nvPr/>
              </p:nvSpPr>
              <p:spPr>
                <a:xfrm>
                  <a:off x="4204704" y="4588655"/>
                  <a:ext cx="34746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𝑝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8" name="Rectangle 1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4704" y="4588655"/>
                  <a:ext cx="347466" cy="338554"/>
                </a:xfrm>
                <a:prstGeom prst="rect">
                  <a:avLst/>
                </a:prstGeom>
                <a:blipFill>
                  <a:blip r:embed="rId17"/>
                  <a:stretch>
                    <a:fillRect b="-183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9" name="Freeform 52"/>
          <p:cNvSpPr>
            <a:spLocks/>
          </p:cNvSpPr>
          <p:nvPr/>
        </p:nvSpPr>
        <p:spPr bwMode="auto">
          <a:xfrm>
            <a:off x="7040532" y="3604937"/>
            <a:ext cx="1934199" cy="1239031"/>
          </a:xfrm>
          <a:custGeom>
            <a:avLst/>
            <a:gdLst>
              <a:gd name="T0" fmla="*/ 34 w 2181"/>
              <a:gd name="T1" fmla="*/ 1585 h 1879"/>
              <a:gd name="T2" fmla="*/ 69 w 2181"/>
              <a:gd name="T3" fmla="*/ 1592 h 1879"/>
              <a:gd name="T4" fmla="*/ 103 w 2181"/>
              <a:gd name="T5" fmla="*/ 1552 h 1879"/>
              <a:gd name="T6" fmla="*/ 138 w 2181"/>
              <a:gd name="T7" fmla="*/ 1501 h 1879"/>
              <a:gd name="T8" fmla="*/ 173 w 2181"/>
              <a:gd name="T9" fmla="*/ 1487 h 1879"/>
              <a:gd name="T10" fmla="*/ 208 w 2181"/>
              <a:gd name="T11" fmla="*/ 1526 h 1879"/>
              <a:gd name="T12" fmla="*/ 243 w 2181"/>
              <a:gd name="T13" fmla="*/ 1585 h 1879"/>
              <a:gd name="T14" fmla="*/ 278 w 2181"/>
              <a:gd name="T15" fmla="*/ 1609 h 1879"/>
              <a:gd name="T16" fmla="*/ 313 w 2181"/>
              <a:gd name="T17" fmla="*/ 1571 h 1879"/>
              <a:gd name="T18" fmla="*/ 348 w 2181"/>
              <a:gd name="T19" fmla="*/ 1503 h 1879"/>
              <a:gd name="T20" fmla="*/ 383 w 2181"/>
              <a:gd name="T21" fmla="*/ 1468 h 1879"/>
              <a:gd name="T22" fmla="*/ 418 w 2181"/>
              <a:gd name="T23" fmla="*/ 1503 h 1879"/>
              <a:gd name="T24" fmla="*/ 453 w 2181"/>
              <a:gd name="T25" fmla="*/ 1581 h 1879"/>
              <a:gd name="T26" fmla="*/ 487 w 2181"/>
              <a:gd name="T27" fmla="*/ 1632 h 1879"/>
              <a:gd name="T28" fmla="*/ 522 w 2181"/>
              <a:gd name="T29" fmla="*/ 1601 h 1879"/>
              <a:gd name="T30" fmla="*/ 557 w 2181"/>
              <a:gd name="T31" fmla="*/ 1509 h 1879"/>
              <a:gd name="T32" fmla="*/ 592 w 2181"/>
              <a:gd name="T33" fmla="*/ 1439 h 1879"/>
              <a:gd name="T34" fmla="*/ 627 w 2181"/>
              <a:gd name="T35" fmla="*/ 1462 h 1879"/>
              <a:gd name="T36" fmla="*/ 662 w 2181"/>
              <a:gd name="T37" fmla="*/ 1571 h 1879"/>
              <a:gd name="T38" fmla="*/ 697 w 2181"/>
              <a:gd name="T39" fmla="*/ 1672 h 1879"/>
              <a:gd name="T40" fmla="*/ 732 w 2181"/>
              <a:gd name="T41" fmla="*/ 1661 h 1879"/>
              <a:gd name="T42" fmla="*/ 767 w 2181"/>
              <a:gd name="T43" fmla="*/ 1528 h 1879"/>
              <a:gd name="T44" fmla="*/ 802 w 2181"/>
              <a:gd name="T45" fmla="*/ 1378 h 1879"/>
              <a:gd name="T46" fmla="*/ 837 w 2181"/>
              <a:gd name="T47" fmla="*/ 1362 h 1879"/>
              <a:gd name="T48" fmla="*/ 872 w 2181"/>
              <a:gd name="T49" fmla="*/ 1536 h 1879"/>
              <a:gd name="T50" fmla="*/ 906 w 2181"/>
              <a:gd name="T51" fmla="*/ 1784 h 1879"/>
              <a:gd name="T52" fmla="*/ 941 w 2181"/>
              <a:gd name="T53" fmla="*/ 1872 h 1879"/>
              <a:gd name="T54" fmla="*/ 976 w 2181"/>
              <a:gd name="T55" fmla="*/ 1617 h 1879"/>
              <a:gd name="T56" fmla="*/ 1011 w 2181"/>
              <a:gd name="T57" fmla="*/ 1039 h 1879"/>
              <a:gd name="T58" fmla="*/ 1046 w 2181"/>
              <a:gd name="T59" fmla="*/ 393 h 1879"/>
              <a:gd name="T60" fmla="*/ 1081 w 2181"/>
              <a:gd name="T61" fmla="*/ 21 h 1879"/>
              <a:gd name="T62" fmla="*/ 1116 w 2181"/>
              <a:gd name="T63" fmla="*/ 131 h 1879"/>
              <a:gd name="T64" fmla="*/ 1151 w 2181"/>
              <a:gd name="T65" fmla="*/ 662 h 1879"/>
              <a:gd name="T66" fmla="*/ 1185 w 2181"/>
              <a:gd name="T67" fmla="*/ 1319 h 1879"/>
              <a:gd name="T68" fmla="*/ 1220 w 2181"/>
              <a:gd name="T69" fmla="*/ 1776 h 1879"/>
              <a:gd name="T70" fmla="*/ 1255 w 2181"/>
              <a:gd name="T71" fmla="*/ 1868 h 1879"/>
              <a:gd name="T72" fmla="*/ 1290 w 2181"/>
              <a:gd name="T73" fmla="*/ 1680 h 1879"/>
              <a:gd name="T74" fmla="*/ 1325 w 2181"/>
              <a:gd name="T75" fmla="*/ 1440 h 1879"/>
              <a:gd name="T76" fmla="*/ 1360 w 2181"/>
              <a:gd name="T77" fmla="*/ 1346 h 1879"/>
              <a:gd name="T78" fmla="*/ 1395 w 2181"/>
              <a:gd name="T79" fmla="*/ 1435 h 1879"/>
              <a:gd name="T80" fmla="*/ 1430 w 2181"/>
              <a:gd name="T81" fmla="*/ 1597 h 1879"/>
              <a:gd name="T82" fmla="*/ 1465 w 2181"/>
              <a:gd name="T83" fmla="*/ 1683 h 1879"/>
              <a:gd name="T84" fmla="*/ 1499 w 2181"/>
              <a:gd name="T85" fmla="*/ 1636 h 1879"/>
              <a:gd name="T86" fmla="*/ 1534 w 2181"/>
              <a:gd name="T87" fmla="*/ 1517 h 1879"/>
              <a:gd name="T88" fmla="*/ 1569 w 2181"/>
              <a:gd name="T89" fmla="*/ 1438 h 1879"/>
              <a:gd name="T90" fmla="*/ 1604 w 2181"/>
              <a:gd name="T91" fmla="*/ 1461 h 1879"/>
              <a:gd name="T92" fmla="*/ 1639 w 2181"/>
              <a:gd name="T93" fmla="*/ 1553 h 1879"/>
              <a:gd name="T94" fmla="*/ 1674 w 2181"/>
              <a:gd name="T95" fmla="*/ 1625 h 1879"/>
              <a:gd name="T96" fmla="*/ 1709 w 2181"/>
              <a:gd name="T97" fmla="*/ 1618 h 1879"/>
              <a:gd name="T98" fmla="*/ 1744 w 2181"/>
              <a:gd name="T99" fmla="*/ 1546 h 1879"/>
              <a:gd name="T100" fmla="*/ 1779 w 2181"/>
              <a:gd name="T101" fmla="*/ 1479 h 1879"/>
              <a:gd name="T102" fmla="*/ 1814 w 2181"/>
              <a:gd name="T103" fmla="*/ 1476 h 1879"/>
              <a:gd name="T104" fmla="*/ 1848 w 2181"/>
              <a:gd name="T105" fmla="*/ 1532 h 1879"/>
              <a:gd name="T106" fmla="*/ 1883 w 2181"/>
              <a:gd name="T107" fmla="*/ 1594 h 1879"/>
              <a:gd name="T108" fmla="*/ 1918 w 2181"/>
              <a:gd name="T109" fmla="*/ 1606 h 1879"/>
              <a:gd name="T110" fmla="*/ 1953 w 2181"/>
              <a:gd name="T111" fmla="*/ 1561 h 1879"/>
              <a:gd name="T112" fmla="*/ 1988 w 2181"/>
              <a:gd name="T113" fmla="*/ 1504 h 1879"/>
              <a:gd name="T114" fmla="*/ 2023 w 2181"/>
              <a:gd name="T115" fmla="*/ 1487 h 1879"/>
              <a:gd name="T116" fmla="*/ 2058 w 2181"/>
              <a:gd name="T117" fmla="*/ 1522 h 1879"/>
              <a:gd name="T118" fmla="*/ 2093 w 2181"/>
              <a:gd name="T119" fmla="*/ 1574 h 1879"/>
              <a:gd name="T120" fmla="*/ 2128 w 2181"/>
              <a:gd name="T121" fmla="*/ 1595 h 1879"/>
              <a:gd name="T122" fmla="*/ 2163 w 2181"/>
              <a:gd name="T123" fmla="*/ 1569 h 1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181" h="1879">
                <a:moveTo>
                  <a:pt x="0" y="1543"/>
                </a:moveTo>
                <a:lnTo>
                  <a:pt x="1" y="1545"/>
                </a:lnTo>
                <a:lnTo>
                  <a:pt x="2" y="1546"/>
                </a:lnTo>
                <a:lnTo>
                  <a:pt x="3" y="1548"/>
                </a:lnTo>
                <a:lnTo>
                  <a:pt x="4" y="1550"/>
                </a:lnTo>
                <a:lnTo>
                  <a:pt x="5" y="1551"/>
                </a:lnTo>
                <a:lnTo>
                  <a:pt x="6" y="1553"/>
                </a:lnTo>
                <a:lnTo>
                  <a:pt x="8" y="1554"/>
                </a:lnTo>
                <a:lnTo>
                  <a:pt x="8" y="1556"/>
                </a:lnTo>
                <a:lnTo>
                  <a:pt x="10" y="1557"/>
                </a:lnTo>
                <a:lnTo>
                  <a:pt x="11" y="1559"/>
                </a:lnTo>
                <a:lnTo>
                  <a:pt x="12" y="1560"/>
                </a:lnTo>
                <a:lnTo>
                  <a:pt x="13" y="1562"/>
                </a:lnTo>
                <a:lnTo>
                  <a:pt x="14" y="1563"/>
                </a:lnTo>
                <a:lnTo>
                  <a:pt x="15" y="1565"/>
                </a:lnTo>
                <a:lnTo>
                  <a:pt x="16" y="1566"/>
                </a:lnTo>
                <a:lnTo>
                  <a:pt x="17" y="1568"/>
                </a:lnTo>
                <a:lnTo>
                  <a:pt x="18" y="1569"/>
                </a:lnTo>
                <a:lnTo>
                  <a:pt x="19" y="1570"/>
                </a:lnTo>
                <a:lnTo>
                  <a:pt x="21" y="1572"/>
                </a:lnTo>
                <a:lnTo>
                  <a:pt x="22" y="1573"/>
                </a:lnTo>
                <a:lnTo>
                  <a:pt x="23" y="1574"/>
                </a:lnTo>
                <a:lnTo>
                  <a:pt x="24" y="1576"/>
                </a:lnTo>
                <a:lnTo>
                  <a:pt x="25" y="1577"/>
                </a:lnTo>
                <a:lnTo>
                  <a:pt x="26" y="1578"/>
                </a:lnTo>
                <a:lnTo>
                  <a:pt x="27" y="1579"/>
                </a:lnTo>
                <a:lnTo>
                  <a:pt x="28" y="1580"/>
                </a:lnTo>
                <a:lnTo>
                  <a:pt x="29" y="1581"/>
                </a:lnTo>
                <a:lnTo>
                  <a:pt x="30" y="1582"/>
                </a:lnTo>
                <a:lnTo>
                  <a:pt x="32" y="1583"/>
                </a:lnTo>
                <a:lnTo>
                  <a:pt x="33" y="1585"/>
                </a:lnTo>
                <a:lnTo>
                  <a:pt x="34" y="1585"/>
                </a:lnTo>
                <a:lnTo>
                  <a:pt x="35" y="1586"/>
                </a:lnTo>
                <a:lnTo>
                  <a:pt x="36" y="1587"/>
                </a:lnTo>
                <a:lnTo>
                  <a:pt x="37" y="1588"/>
                </a:lnTo>
                <a:lnTo>
                  <a:pt x="38" y="1589"/>
                </a:lnTo>
                <a:lnTo>
                  <a:pt x="39" y="1590"/>
                </a:lnTo>
                <a:lnTo>
                  <a:pt x="40" y="1590"/>
                </a:lnTo>
                <a:lnTo>
                  <a:pt x="41" y="1591"/>
                </a:lnTo>
                <a:lnTo>
                  <a:pt x="43" y="1592"/>
                </a:lnTo>
                <a:lnTo>
                  <a:pt x="43" y="1592"/>
                </a:lnTo>
                <a:lnTo>
                  <a:pt x="45" y="1593"/>
                </a:lnTo>
                <a:lnTo>
                  <a:pt x="46" y="1593"/>
                </a:lnTo>
                <a:lnTo>
                  <a:pt x="47" y="1594"/>
                </a:lnTo>
                <a:lnTo>
                  <a:pt x="48" y="1594"/>
                </a:lnTo>
                <a:lnTo>
                  <a:pt x="49" y="1594"/>
                </a:lnTo>
                <a:lnTo>
                  <a:pt x="50" y="1594"/>
                </a:lnTo>
                <a:lnTo>
                  <a:pt x="51" y="1595"/>
                </a:lnTo>
                <a:lnTo>
                  <a:pt x="52" y="1595"/>
                </a:lnTo>
                <a:lnTo>
                  <a:pt x="53" y="1595"/>
                </a:lnTo>
                <a:lnTo>
                  <a:pt x="54" y="1595"/>
                </a:lnTo>
                <a:lnTo>
                  <a:pt x="56" y="1595"/>
                </a:lnTo>
                <a:lnTo>
                  <a:pt x="57" y="1595"/>
                </a:lnTo>
                <a:lnTo>
                  <a:pt x="58" y="1595"/>
                </a:lnTo>
                <a:lnTo>
                  <a:pt x="59" y="1595"/>
                </a:lnTo>
                <a:lnTo>
                  <a:pt x="60" y="1595"/>
                </a:lnTo>
                <a:lnTo>
                  <a:pt x="61" y="1594"/>
                </a:lnTo>
                <a:lnTo>
                  <a:pt x="62" y="1594"/>
                </a:lnTo>
                <a:lnTo>
                  <a:pt x="63" y="1594"/>
                </a:lnTo>
                <a:lnTo>
                  <a:pt x="64" y="1594"/>
                </a:lnTo>
                <a:lnTo>
                  <a:pt x="65" y="1593"/>
                </a:lnTo>
                <a:lnTo>
                  <a:pt x="67" y="1593"/>
                </a:lnTo>
                <a:lnTo>
                  <a:pt x="67" y="1592"/>
                </a:lnTo>
                <a:lnTo>
                  <a:pt x="69" y="1592"/>
                </a:lnTo>
                <a:lnTo>
                  <a:pt x="70" y="1591"/>
                </a:lnTo>
                <a:lnTo>
                  <a:pt x="71" y="1590"/>
                </a:lnTo>
                <a:lnTo>
                  <a:pt x="72" y="1590"/>
                </a:lnTo>
                <a:lnTo>
                  <a:pt x="73" y="1589"/>
                </a:lnTo>
                <a:lnTo>
                  <a:pt x="74" y="1588"/>
                </a:lnTo>
                <a:lnTo>
                  <a:pt x="75" y="1587"/>
                </a:lnTo>
                <a:lnTo>
                  <a:pt x="76" y="1586"/>
                </a:lnTo>
                <a:lnTo>
                  <a:pt x="77" y="1585"/>
                </a:lnTo>
                <a:lnTo>
                  <a:pt x="78" y="1584"/>
                </a:lnTo>
                <a:lnTo>
                  <a:pt x="80" y="1583"/>
                </a:lnTo>
                <a:lnTo>
                  <a:pt x="81" y="1582"/>
                </a:lnTo>
                <a:lnTo>
                  <a:pt x="82" y="1581"/>
                </a:lnTo>
                <a:lnTo>
                  <a:pt x="83" y="1580"/>
                </a:lnTo>
                <a:lnTo>
                  <a:pt x="84" y="1579"/>
                </a:lnTo>
                <a:lnTo>
                  <a:pt x="85" y="1578"/>
                </a:lnTo>
                <a:lnTo>
                  <a:pt x="86" y="1576"/>
                </a:lnTo>
                <a:lnTo>
                  <a:pt x="87" y="1575"/>
                </a:lnTo>
                <a:lnTo>
                  <a:pt x="88" y="1574"/>
                </a:lnTo>
                <a:lnTo>
                  <a:pt x="89" y="1572"/>
                </a:lnTo>
                <a:lnTo>
                  <a:pt x="91" y="1571"/>
                </a:lnTo>
                <a:lnTo>
                  <a:pt x="92" y="1569"/>
                </a:lnTo>
                <a:lnTo>
                  <a:pt x="92" y="1568"/>
                </a:lnTo>
                <a:lnTo>
                  <a:pt x="94" y="1567"/>
                </a:lnTo>
                <a:lnTo>
                  <a:pt x="95" y="1565"/>
                </a:lnTo>
                <a:lnTo>
                  <a:pt x="96" y="1563"/>
                </a:lnTo>
                <a:lnTo>
                  <a:pt x="97" y="1562"/>
                </a:lnTo>
                <a:lnTo>
                  <a:pt x="98" y="1560"/>
                </a:lnTo>
                <a:lnTo>
                  <a:pt x="99" y="1559"/>
                </a:lnTo>
                <a:lnTo>
                  <a:pt x="100" y="1557"/>
                </a:lnTo>
                <a:lnTo>
                  <a:pt x="102" y="1555"/>
                </a:lnTo>
                <a:lnTo>
                  <a:pt x="102" y="1554"/>
                </a:lnTo>
                <a:lnTo>
                  <a:pt x="103" y="1552"/>
                </a:lnTo>
                <a:lnTo>
                  <a:pt x="105" y="1550"/>
                </a:lnTo>
                <a:lnTo>
                  <a:pt x="106" y="1548"/>
                </a:lnTo>
                <a:lnTo>
                  <a:pt x="107" y="1547"/>
                </a:lnTo>
                <a:lnTo>
                  <a:pt x="108" y="1545"/>
                </a:lnTo>
                <a:lnTo>
                  <a:pt x="109" y="1543"/>
                </a:lnTo>
                <a:lnTo>
                  <a:pt x="110" y="1542"/>
                </a:lnTo>
                <a:lnTo>
                  <a:pt x="111" y="1540"/>
                </a:lnTo>
                <a:lnTo>
                  <a:pt x="112" y="1538"/>
                </a:lnTo>
                <a:lnTo>
                  <a:pt x="113" y="1537"/>
                </a:lnTo>
                <a:lnTo>
                  <a:pt x="114" y="1535"/>
                </a:lnTo>
                <a:lnTo>
                  <a:pt x="116" y="1533"/>
                </a:lnTo>
                <a:lnTo>
                  <a:pt x="116" y="1531"/>
                </a:lnTo>
                <a:lnTo>
                  <a:pt x="118" y="1530"/>
                </a:lnTo>
                <a:lnTo>
                  <a:pt x="119" y="1528"/>
                </a:lnTo>
                <a:lnTo>
                  <a:pt x="120" y="1526"/>
                </a:lnTo>
                <a:lnTo>
                  <a:pt x="121" y="1525"/>
                </a:lnTo>
                <a:lnTo>
                  <a:pt x="122" y="1523"/>
                </a:lnTo>
                <a:lnTo>
                  <a:pt x="123" y="1522"/>
                </a:lnTo>
                <a:lnTo>
                  <a:pt x="124" y="1520"/>
                </a:lnTo>
                <a:lnTo>
                  <a:pt x="125" y="1518"/>
                </a:lnTo>
                <a:lnTo>
                  <a:pt x="126" y="1517"/>
                </a:lnTo>
                <a:lnTo>
                  <a:pt x="127" y="1515"/>
                </a:lnTo>
                <a:lnTo>
                  <a:pt x="129" y="1514"/>
                </a:lnTo>
                <a:lnTo>
                  <a:pt x="130" y="1512"/>
                </a:lnTo>
                <a:lnTo>
                  <a:pt x="131" y="1511"/>
                </a:lnTo>
                <a:lnTo>
                  <a:pt x="132" y="1509"/>
                </a:lnTo>
                <a:lnTo>
                  <a:pt x="133" y="1508"/>
                </a:lnTo>
                <a:lnTo>
                  <a:pt x="134" y="1506"/>
                </a:lnTo>
                <a:lnTo>
                  <a:pt x="135" y="1505"/>
                </a:lnTo>
                <a:lnTo>
                  <a:pt x="136" y="1504"/>
                </a:lnTo>
                <a:lnTo>
                  <a:pt x="137" y="1502"/>
                </a:lnTo>
                <a:lnTo>
                  <a:pt x="138" y="1501"/>
                </a:lnTo>
                <a:lnTo>
                  <a:pt x="140" y="1500"/>
                </a:lnTo>
                <a:lnTo>
                  <a:pt x="141" y="1499"/>
                </a:lnTo>
                <a:lnTo>
                  <a:pt x="142" y="1498"/>
                </a:lnTo>
                <a:lnTo>
                  <a:pt x="143" y="1497"/>
                </a:lnTo>
                <a:lnTo>
                  <a:pt x="144" y="1496"/>
                </a:lnTo>
                <a:lnTo>
                  <a:pt x="145" y="1495"/>
                </a:lnTo>
                <a:lnTo>
                  <a:pt x="146" y="1494"/>
                </a:lnTo>
                <a:lnTo>
                  <a:pt x="147" y="1493"/>
                </a:lnTo>
                <a:lnTo>
                  <a:pt x="148" y="1492"/>
                </a:lnTo>
                <a:lnTo>
                  <a:pt x="149" y="1491"/>
                </a:lnTo>
                <a:lnTo>
                  <a:pt x="151" y="1491"/>
                </a:lnTo>
                <a:lnTo>
                  <a:pt x="151" y="1490"/>
                </a:lnTo>
                <a:lnTo>
                  <a:pt x="153" y="1489"/>
                </a:lnTo>
                <a:lnTo>
                  <a:pt x="154" y="1489"/>
                </a:lnTo>
                <a:lnTo>
                  <a:pt x="155" y="1488"/>
                </a:lnTo>
                <a:lnTo>
                  <a:pt x="156" y="1487"/>
                </a:lnTo>
                <a:lnTo>
                  <a:pt x="157" y="1487"/>
                </a:lnTo>
                <a:lnTo>
                  <a:pt x="158" y="1487"/>
                </a:lnTo>
                <a:lnTo>
                  <a:pt x="159" y="1487"/>
                </a:lnTo>
                <a:lnTo>
                  <a:pt x="160" y="1486"/>
                </a:lnTo>
                <a:lnTo>
                  <a:pt x="161" y="1486"/>
                </a:lnTo>
                <a:lnTo>
                  <a:pt x="162" y="1486"/>
                </a:lnTo>
                <a:lnTo>
                  <a:pt x="164" y="1486"/>
                </a:lnTo>
                <a:lnTo>
                  <a:pt x="165" y="1486"/>
                </a:lnTo>
                <a:lnTo>
                  <a:pt x="166" y="1486"/>
                </a:lnTo>
                <a:lnTo>
                  <a:pt x="167" y="1486"/>
                </a:lnTo>
                <a:lnTo>
                  <a:pt x="168" y="1486"/>
                </a:lnTo>
                <a:lnTo>
                  <a:pt x="169" y="1486"/>
                </a:lnTo>
                <a:lnTo>
                  <a:pt x="170" y="1486"/>
                </a:lnTo>
                <a:lnTo>
                  <a:pt x="171" y="1487"/>
                </a:lnTo>
                <a:lnTo>
                  <a:pt x="172" y="1487"/>
                </a:lnTo>
                <a:lnTo>
                  <a:pt x="173" y="1487"/>
                </a:lnTo>
                <a:lnTo>
                  <a:pt x="175" y="1488"/>
                </a:lnTo>
                <a:lnTo>
                  <a:pt x="175" y="1489"/>
                </a:lnTo>
                <a:lnTo>
                  <a:pt x="177" y="1489"/>
                </a:lnTo>
                <a:lnTo>
                  <a:pt x="178" y="1490"/>
                </a:lnTo>
                <a:lnTo>
                  <a:pt x="179" y="1490"/>
                </a:lnTo>
                <a:lnTo>
                  <a:pt x="180" y="1491"/>
                </a:lnTo>
                <a:lnTo>
                  <a:pt x="181" y="1492"/>
                </a:lnTo>
                <a:lnTo>
                  <a:pt x="182" y="1493"/>
                </a:lnTo>
                <a:lnTo>
                  <a:pt x="183" y="1494"/>
                </a:lnTo>
                <a:lnTo>
                  <a:pt x="184" y="1494"/>
                </a:lnTo>
                <a:lnTo>
                  <a:pt x="185" y="1496"/>
                </a:lnTo>
                <a:lnTo>
                  <a:pt x="186" y="1497"/>
                </a:lnTo>
                <a:lnTo>
                  <a:pt x="187" y="1498"/>
                </a:lnTo>
                <a:lnTo>
                  <a:pt x="189" y="1499"/>
                </a:lnTo>
                <a:lnTo>
                  <a:pt x="190" y="1500"/>
                </a:lnTo>
                <a:lnTo>
                  <a:pt x="191" y="1502"/>
                </a:lnTo>
                <a:lnTo>
                  <a:pt x="192" y="1503"/>
                </a:lnTo>
                <a:lnTo>
                  <a:pt x="193" y="1504"/>
                </a:lnTo>
                <a:lnTo>
                  <a:pt x="194" y="1506"/>
                </a:lnTo>
                <a:lnTo>
                  <a:pt x="195" y="1507"/>
                </a:lnTo>
                <a:lnTo>
                  <a:pt x="196" y="1508"/>
                </a:lnTo>
                <a:lnTo>
                  <a:pt x="197" y="1510"/>
                </a:lnTo>
                <a:lnTo>
                  <a:pt x="198" y="1511"/>
                </a:lnTo>
                <a:lnTo>
                  <a:pt x="200" y="1513"/>
                </a:lnTo>
                <a:lnTo>
                  <a:pt x="200" y="1515"/>
                </a:lnTo>
                <a:lnTo>
                  <a:pt x="202" y="1516"/>
                </a:lnTo>
                <a:lnTo>
                  <a:pt x="203" y="1518"/>
                </a:lnTo>
                <a:lnTo>
                  <a:pt x="204" y="1520"/>
                </a:lnTo>
                <a:lnTo>
                  <a:pt x="205" y="1521"/>
                </a:lnTo>
                <a:lnTo>
                  <a:pt x="206" y="1523"/>
                </a:lnTo>
                <a:lnTo>
                  <a:pt x="207" y="1525"/>
                </a:lnTo>
                <a:lnTo>
                  <a:pt x="208" y="1526"/>
                </a:lnTo>
                <a:lnTo>
                  <a:pt x="209" y="1528"/>
                </a:lnTo>
                <a:lnTo>
                  <a:pt x="210" y="1530"/>
                </a:lnTo>
                <a:lnTo>
                  <a:pt x="211" y="1532"/>
                </a:lnTo>
                <a:lnTo>
                  <a:pt x="213" y="1534"/>
                </a:lnTo>
                <a:lnTo>
                  <a:pt x="214" y="1536"/>
                </a:lnTo>
                <a:lnTo>
                  <a:pt x="215" y="1538"/>
                </a:lnTo>
                <a:lnTo>
                  <a:pt x="216" y="1540"/>
                </a:lnTo>
                <a:lnTo>
                  <a:pt x="217" y="1542"/>
                </a:lnTo>
                <a:lnTo>
                  <a:pt x="218" y="1543"/>
                </a:lnTo>
                <a:lnTo>
                  <a:pt x="219" y="1545"/>
                </a:lnTo>
                <a:lnTo>
                  <a:pt x="220" y="1547"/>
                </a:lnTo>
                <a:lnTo>
                  <a:pt x="221" y="1549"/>
                </a:lnTo>
                <a:lnTo>
                  <a:pt x="222" y="1551"/>
                </a:lnTo>
                <a:lnTo>
                  <a:pt x="224" y="1553"/>
                </a:lnTo>
                <a:lnTo>
                  <a:pt x="224" y="1555"/>
                </a:lnTo>
                <a:lnTo>
                  <a:pt x="226" y="1557"/>
                </a:lnTo>
                <a:lnTo>
                  <a:pt x="227" y="1559"/>
                </a:lnTo>
                <a:lnTo>
                  <a:pt x="228" y="1561"/>
                </a:lnTo>
                <a:lnTo>
                  <a:pt x="229" y="1563"/>
                </a:lnTo>
                <a:lnTo>
                  <a:pt x="230" y="1565"/>
                </a:lnTo>
                <a:lnTo>
                  <a:pt x="231" y="1567"/>
                </a:lnTo>
                <a:lnTo>
                  <a:pt x="232" y="1568"/>
                </a:lnTo>
                <a:lnTo>
                  <a:pt x="233" y="1570"/>
                </a:lnTo>
                <a:lnTo>
                  <a:pt x="234" y="1572"/>
                </a:lnTo>
                <a:lnTo>
                  <a:pt x="235" y="1574"/>
                </a:lnTo>
                <a:lnTo>
                  <a:pt x="237" y="1576"/>
                </a:lnTo>
                <a:lnTo>
                  <a:pt x="238" y="1577"/>
                </a:lnTo>
                <a:lnTo>
                  <a:pt x="239" y="1579"/>
                </a:lnTo>
                <a:lnTo>
                  <a:pt x="240" y="1580"/>
                </a:lnTo>
                <a:lnTo>
                  <a:pt x="241" y="1582"/>
                </a:lnTo>
                <a:lnTo>
                  <a:pt x="242" y="1584"/>
                </a:lnTo>
                <a:lnTo>
                  <a:pt x="243" y="1585"/>
                </a:lnTo>
                <a:lnTo>
                  <a:pt x="244" y="1587"/>
                </a:lnTo>
                <a:lnTo>
                  <a:pt x="245" y="1588"/>
                </a:lnTo>
                <a:lnTo>
                  <a:pt x="246" y="1590"/>
                </a:lnTo>
                <a:lnTo>
                  <a:pt x="248" y="1591"/>
                </a:lnTo>
                <a:lnTo>
                  <a:pt x="249" y="1593"/>
                </a:lnTo>
                <a:lnTo>
                  <a:pt x="250" y="1594"/>
                </a:lnTo>
                <a:lnTo>
                  <a:pt x="251" y="1595"/>
                </a:lnTo>
                <a:lnTo>
                  <a:pt x="252" y="1596"/>
                </a:lnTo>
                <a:lnTo>
                  <a:pt x="253" y="1598"/>
                </a:lnTo>
                <a:lnTo>
                  <a:pt x="254" y="1598"/>
                </a:lnTo>
                <a:lnTo>
                  <a:pt x="255" y="1600"/>
                </a:lnTo>
                <a:lnTo>
                  <a:pt x="256" y="1601"/>
                </a:lnTo>
                <a:lnTo>
                  <a:pt x="257" y="1602"/>
                </a:lnTo>
                <a:lnTo>
                  <a:pt x="259" y="1603"/>
                </a:lnTo>
                <a:lnTo>
                  <a:pt x="259" y="1604"/>
                </a:lnTo>
                <a:lnTo>
                  <a:pt x="261" y="1604"/>
                </a:lnTo>
                <a:lnTo>
                  <a:pt x="262" y="1605"/>
                </a:lnTo>
                <a:lnTo>
                  <a:pt x="263" y="1606"/>
                </a:lnTo>
                <a:lnTo>
                  <a:pt x="264" y="1606"/>
                </a:lnTo>
                <a:lnTo>
                  <a:pt x="265" y="1607"/>
                </a:lnTo>
                <a:lnTo>
                  <a:pt x="266" y="1607"/>
                </a:lnTo>
                <a:lnTo>
                  <a:pt x="267" y="1608"/>
                </a:lnTo>
                <a:lnTo>
                  <a:pt x="268" y="1608"/>
                </a:lnTo>
                <a:lnTo>
                  <a:pt x="269" y="1608"/>
                </a:lnTo>
                <a:lnTo>
                  <a:pt x="270" y="1609"/>
                </a:lnTo>
                <a:lnTo>
                  <a:pt x="272" y="1609"/>
                </a:lnTo>
                <a:lnTo>
                  <a:pt x="273" y="1609"/>
                </a:lnTo>
                <a:lnTo>
                  <a:pt x="273" y="1609"/>
                </a:lnTo>
                <a:lnTo>
                  <a:pt x="275" y="1609"/>
                </a:lnTo>
                <a:lnTo>
                  <a:pt x="276" y="1609"/>
                </a:lnTo>
                <a:lnTo>
                  <a:pt x="277" y="1609"/>
                </a:lnTo>
                <a:lnTo>
                  <a:pt x="278" y="1609"/>
                </a:lnTo>
                <a:lnTo>
                  <a:pt x="279" y="1608"/>
                </a:lnTo>
                <a:lnTo>
                  <a:pt x="280" y="1608"/>
                </a:lnTo>
                <a:lnTo>
                  <a:pt x="281" y="1607"/>
                </a:lnTo>
                <a:lnTo>
                  <a:pt x="283" y="1607"/>
                </a:lnTo>
                <a:lnTo>
                  <a:pt x="283" y="1607"/>
                </a:lnTo>
                <a:lnTo>
                  <a:pt x="284" y="1606"/>
                </a:lnTo>
                <a:lnTo>
                  <a:pt x="286" y="1606"/>
                </a:lnTo>
                <a:lnTo>
                  <a:pt x="287" y="1605"/>
                </a:lnTo>
                <a:lnTo>
                  <a:pt x="288" y="1604"/>
                </a:lnTo>
                <a:lnTo>
                  <a:pt x="289" y="1603"/>
                </a:lnTo>
                <a:lnTo>
                  <a:pt x="290" y="1602"/>
                </a:lnTo>
                <a:lnTo>
                  <a:pt x="291" y="1601"/>
                </a:lnTo>
                <a:lnTo>
                  <a:pt x="292" y="1600"/>
                </a:lnTo>
                <a:lnTo>
                  <a:pt x="293" y="1599"/>
                </a:lnTo>
                <a:lnTo>
                  <a:pt x="294" y="1598"/>
                </a:lnTo>
                <a:lnTo>
                  <a:pt x="295" y="1597"/>
                </a:lnTo>
                <a:lnTo>
                  <a:pt x="297" y="1596"/>
                </a:lnTo>
                <a:lnTo>
                  <a:pt x="298" y="1594"/>
                </a:lnTo>
                <a:lnTo>
                  <a:pt x="299" y="1593"/>
                </a:lnTo>
                <a:lnTo>
                  <a:pt x="300" y="1591"/>
                </a:lnTo>
                <a:lnTo>
                  <a:pt x="301" y="1590"/>
                </a:lnTo>
                <a:lnTo>
                  <a:pt x="302" y="1589"/>
                </a:lnTo>
                <a:lnTo>
                  <a:pt x="303" y="1587"/>
                </a:lnTo>
                <a:lnTo>
                  <a:pt x="304" y="1585"/>
                </a:lnTo>
                <a:lnTo>
                  <a:pt x="305" y="1583"/>
                </a:lnTo>
                <a:lnTo>
                  <a:pt x="306" y="1582"/>
                </a:lnTo>
                <a:lnTo>
                  <a:pt x="308" y="1580"/>
                </a:lnTo>
                <a:lnTo>
                  <a:pt x="308" y="1578"/>
                </a:lnTo>
                <a:lnTo>
                  <a:pt x="310" y="1576"/>
                </a:lnTo>
                <a:lnTo>
                  <a:pt x="311" y="1575"/>
                </a:lnTo>
                <a:lnTo>
                  <a:pt x="312" y="1573"/>
                </a:lnTo>
                <a:lnTo>
                  <a:pt x="313" y="1571"/>
                </a:lnTo>
                <a:lnTo>
                  <a:pt x="314" y="1569"/>
                </a:lnTo>
                <a:lnTo>
                  <a:pt x="315" y="1567"/>
                </a:lnTo>
                <a:lnTo>
                  <a:pt x="316" y="1565"/>
                </a:lnTo>
                <a:lnTo>
                  <a:pt x="317" y="1563"/>
                </a:lnTo>
                <a:lnTo>
                  <a:pt x="318" y="1561"/>
                </a:lnTo>
                <a:lnTo>
                  <a:pt x="319" y="1559"/>
                </a:lnTo>
                <a:lnTo>
                  <a:pt x="321" y="1557"/>
                </a:lnTo>
                <a:lnTo>
                  <a:pt x="322" y="1554"/>
                </a:lnTo>
                <a:lnTo>
                  <a:pt x="323" y="1552"/>
                </a:lnTo>
                <a:lnTo>
                  <a:pt x="324" y="1550"/>
                </a:lnTo>
                <a:lnTo>
                  <a:pt x="325" y="1548"/>
                </a:lnTo>
                <a:lnTo>
                  <a:pt x="326" y="1546"/>
                </a:lnTo>
                <a:lnTo>
                  <a:pt x="327" y="1543"/>
                </a:lnTo>
                <a:lnTo>
                  <a:pt x="328" y="1541"/>
                </a:lnTo>
                <a:lnTo>
                  <a:pt x="329" y="1539"/>
                </a:lnTo>
                <a:lnTo>
                  <a:pt x="330" y="1537"/>
                </a:lnTo>
                <a:lnTo>
                  <a:pt x="332" y="1535"/>
                </a:lnTo>
                <a:lnTo>
                  <a:pt x="332" y="1532"/>
                </a:lnTo>
                <a:lnTo>
                  <a:pt x="334" y="1530"/>
                </a:lnTo>
                <a:lnTo>
                  <a:pt x="335" y="1528"/>
                </a:lnTo>
                <a:lnTo>
                  <a:pt x="336" y="1526"/>
                </a:lnTo>
                <a:lnTo>
                  <a:pt x="337" y="1524"/>
                </a:lnTo>
                <a:lnTo>
                  <a:pt x="338" y="1522"/>
                </a:lnTo>
                <a:lnTo>
                  <a:pt x="339" y="1519"/>
                </a:lnTo>
                <a:lnTo>
                  <a:pt x="340" y="1517"/>
                </a:lnTo>
                <a:lnTo>
                  <a:pt x="341" y="1515"/>
                </a:lnTo>
                <a:lnTo>
                  <a:pt x="342" y="1513"/>
                </a:lnTo>
                <a:lnTo>
                  <a:pt x="343" y="1511"/>
                </a:lnTo>
                <a:lnTo>
                  <a:pt x="345" y="1509"/>
                </a:lnTo>
                <a:lnTo>
                  <a:pt x="346" y="1507"/>
                </a:lnTo>
                <a:lnTo>
                  <a:pt x="347" y="1505"/>
                </a:lnTo>
                <a:lnTo>
                  <a:pt x="348" y="1503"/>
                </a:lnTo>
                <a:lnTo>
                  <a:pt x="349" y="1501"/>
                </a:lnTo>
                <a:lnTo>
                  <a:pt x="350" y="1499"/>
                </a:lnTo>
                <a:lnTo>
                  <a:pt x="351" y="1497"/>
                </a:lnTo>
                <a:lnTo>
                  <a:pt x="352" y="1496"/>
                </a:lnTo>
                <a:lnTo>
                  <a:pt x="353" y="1494"/>
                </a:lnTo>
                <a:lnTo>
                  <a:pt x="354" y="1492"/>
                </a:lnTo>
                <a:lnTo>
                  <a:pt x="356" y="1491"/>
                </a:lnTo>
                <a:lnTo>
                  <a:pt x="357" y="1489"/>
                </a:lnTo>
                <a:lnTo>
                  <a:pt x="358" y="1487"/>
                </a:lnTo>
                <a:lnTo>
                  <a:pt x="359" y="1486"/>
                </a:lnTo>
                <a:lnTo>
                  <a:pt x="360" y="1484"/>
                </a:lnTo>
                <a:lnTo>
                  <a:pt x="361" y="1483"/>
                </a:lnTo>
                <a:lnTo>
                  <a:pt x="362" y="1482"/>
                </a:lnTo>
                <a:lnTo>
                  <a:pt x="363" y="1480"/>
                </a:lnTo>
                <a:lnTo>
                  <a:pt x="364" y="1479"/>
                </a:lnTo>
                <a:lnTo>
                  <a:pt x="365" y="1478"/>
                </a:lnTo>
                <a:lnTo>
                  <a:pt x="367" y="1476"/>
                </a:lnTo>
                <a:lnTo>
                  <a:pt x="367" y="1476"/>
                </a:lnTo>
                <a:lnTo>
                  <a:pt x="369" y="1474"/>
                </a:lnTo>
                <a:lnTo>
                  <a:pt x="370" y="1474"/>
                </a:lnTo>
                <a:lnTo>
                  <a:pt x="371" y="1473"/>
                </a:lnTo>
                <a:lnTo>
                  <a:pt x="372" y="1472"/>
                </a:lnTo>
                <a:lnTo>
                  <a:pt x="373" y="1471"/>
                </a:lnTo>
                <a:lnTo>
                  <a:pt x="374" y="1470"/>
                </a:lnTo>
                <a:lnTo>
                  <a:pt x="375" y="1470"/>
                </a:lnTo>
                <a:lnTo>
                  <a:pt x="376" y="1469"/>
                </a:lnTo>
                <a:lnTo>
                  <a:pt x="377" y="1469"/>
                </a:lnTo>
                <a:lnTo>
                  <a:pt x="378" y="1469"/>
                </a:lnTo>
                <a:lnTo>
                  <a:pt x="380" y="1468"/>
                </a:lnTo>
                <a:lnTo>
                  <a:pt x="381" y="1468"/>
                </a:lnTo>
                <a:lnTo>
                  <a:pt x="381" y="1468"/>
                </a:lnTo>
                <a:lnTo>
                  <a:pt x="383" y="1468"/>
                </a:lnTo>
                <a:lnTo>
                  <a:pt x="384" y="1468"/>
                </a:lnTo>
                <a:lnTo>
                  <a:pt x="385" y="1468"/>
                </a:lnTo>
                <a:lnTo>
                  <a:pt x="386" y="1468"/>
                </a:lnTo>
                <a:lnTo>
                  <a:pt x="387" y="1468"/>
                </a:lnTo>
                <a:lnTo>
                  <a:pt x="388" y="1469"/>
                </a:lnTo>
                <a:lnTo>
                  <a:pt x="389" y="1469"/>
                </a:lnTo>
                <a:lnTo>
                  <a:pt x="391" y="1469"/>
                </a:lnTo>
                <a:lnTo>
                  <a:pt x="391" y="1470"/>
                </a:lnTo>
                <a:lnTo>
                  <a:pt x="392" y="1470"/>
                </a:lnTo>
                <a:lnTo>
                  <a:pt x="394" y="1471"/>
                </a:lnTo>
                <a:lnTo>
                  <a:pt x="395" y="1472"/>
                </a:lnTo>
                <a:lnTo>
                  <a:pt x="396" y="1473"/>
                </a:lnTo>
                <a:lnTo>
                  <a:pt x="397" y="1474"/>
                </a:lnTo>
                <a:lnTo>
                  <a:pt x="398" y="1474"/>
                </a:lnTo>
                <a:lnTo>
                  <a:pt x="399" y="1476"/>
                </a:lnTo>
                <a:lnTo>
                  <a:pt x="400" y="1477"/>
                </a:lnTo>
                <a:lnTo>
                  <a:pt x="401" y="1478"/>
                </a:lnTo>
                <a:lnTo>
                  <a:pt x="402" y="1479"/>
                </a:lnTo>
                <a:lnTo>
                  <a:pt x="403" y="1480"/>
                </a:lnTo>
                <a:lnTo>
                  <a:pt x="405" y="1482"/>
                </a:lnTo>
                <a:lnTo>
                  <a:pt x="406" y="1483"/>
                </a:lnTo>
                <a:lnTo>
                  <a:pt x="407" y="1485"/>
                </a:lnTo>
                <a:lnTo>
                  <a:pt x="408" y="1486"/>
                </a:lnTo>
                <a:lnTo>
                  <a:pt x="409" y="1488"/>
                </a:lnTo>
                <a:lnTo>
                  <a:pt x="410" y="1490"/>
                </a:lnTo>
                <a:lnTo>
                  <a:pt x="411" y="1491"/>
                </a:lnTo>
                <a:lnTo>
                  <a:pt x="412" y="1493"/>
                </a:lnTo>
                <a:lnTo>
                  <a:pt x="413" y="1495"/>
                </a:lnTo>
                <a:lnTo>
                  <a:pt x="414" y="1497"/>
                </a:lnTo>
                <a:lnTo>
                  <a:pt x="416" y="1499"/>
                </a:lnTo>
                <a:lnTo>
                  <a:pt x="416" y="1501"/>
                </a:lnTo>
                <a:lnTo>
                  <a:pt x="418" y="1503"/>
                </a:lnTo>
                <a:lnTo>
                  <a:pt x="419" y="1505"/>
                </a:lnTo>
                <a:lnTo>
                  <a:pt x="420" y="1507"/>
                </a:lnTo>
                <a:lnTo>
                  <a:pt x="421" y="1509"/>
                </a:lnTo>
                <a:lnTo>
                  <a:pt x="422" y="1512"/>
                </a:lnTo>
                <a:lnTo>
                  <a:pt x="423" y="1514"/>
                </a:lnTo>
                <a:lnTo>
                  <a:pt x="424" y="1516"/>
                </a:lnTo>
                <a:lnTo>
                  <a:pt x="425" y="1519"/>
                </a:lnTo>
                <a:lnTo>
                  <a:pt x="426" y="1521"/>
                </a:lnTo>
                <a:lnTo>
                  <a:pt x="427" y="1523"/>
                </a:lnTo>
                <a:lnTo>
                  <a:pt x="429" y="1526"/>
                </a:lnTo>
                <a:lnTo>
                  <a:pt x="430" y="1528"/>
                </a:lnTo>
                <a:lnTo>
                  <a:pt x="431" y="1531"/>
                </a:lnTo>
                <a:lnTo>
                  <a:pt x="432" y="1533"/>
                </a:lnTo>
                <a:lnTo>
                  <a:pt x="433" y="1536"/>
                </a:lnTo>
                <a:lnTo>
                  <a:pt x="434" y="1538"/>
                </a:lnTo>
                <a:lnTo>
                  <a:pt x="435" y="1541"/>
                </a:lnTo>
                <a:lnTo>
                  <a:pt x="436" y="1543"/>
                </a:lnTo>
                <a:lnTo>
                  <a:pt x="437" y="1546"/>
                </a:lnTo>
                <a:lnTo>
                  <a:pt x="438" y="1549"/>
                </a:lnTo>
                <a:lnTo>
                  <a:pt x="440" y="1551"/>
                </a:lnTo>
                <a:lnTo>
                  <a:pt x="440" y="1554"/>
                </a:lnTo>
                <a:lnTo>
                  <a:pt x="442" y="1556"/>
                </a:lnTo>
                <a:lnTo>
                  <a:pt x="443" y="1559"/>
                </a:lnTo>
                <a:lnTo>
                  <a:pt x="444" y="1561"/>
                </a:lnTo>
                <a:lnTo>
                  <a:pt x="445" y="1564"/>
                </a:lnTo>
                <a:lnTo>
                  <a:pt x="446" y="1567"/>
                </a:lnTo>
                <a:lnTo>
                  <a:pt x="447" y="1569"/>
                </a:lnTo>
                <a:lnTo>
                  <a:pt x="448" y="1572"/>
                </a:lnTo>
                <a:lnTo>
                  <a:pt x="449" y="1574"/>
                </a:lnTo>
                <a:lnTo>
                  <a:pt x="450" y="1577"/>
                </a:lnTo>
                <a:lnTo>
                  <a:pt x="451" y="1579"/>
                </a:lnTo>
                <a:lnTo>
                  <a:pt x="453" y="1581"/>
                </a:lnTo>
                <a:lnTo>
                  <a:pt x="454" y="1584"/>
                </a:lnTo>
                <a:lnTo>
                  <a:pt x="455" y="1586"/>
                </a:lnTo>
                <a:lnTo>
                  <a:pt x="456" y="1589"/>
                </a:lnTo>
                <a:lnTo>
                  <a:pt x="457" y="1591"/>
                </a:lnTo>
                <a:lnTo>
                  <a:pt x="458" y="1593"/>
                </a:lnTo>
                <a:lnTo>
                  <a:pt x="459" y="1596"/>
                </a:lnTo>
                <a:lnTo>
                  <a:pt x="460" y="1598"/>
                </a:lnTo>
                <a:lnTo>
                  <a:pt x="461" y="1600"/>
                </a:lnTo>
                <a:lnTo>
                  <a:pt x="462" y="1602"/>
                </a:lnTo>
                <a:lnTo>
                  <a:pt x="464" y="1604"/>
                </a:lnTo>
                <a:lnTo>
                  <a:pt x="465" y="1606"/>
                </a:lnTo>
                <a:lnTo>
                  <a:pt x="466" y="1608"/>
                </a:lnTo>
                <a:lnTo>
                  <a:pt x="467" y="1610"/>
                </a:lnTo>
                <a:lnTo>
                  <a:pt x="468" y="1611"/>
                </a:lnTo>
                <a:lnTo>
                  <a:pt x="469" y="1613"/>
                </a:lnTo>
                <a:lnTo>
                  <a:pt x="470" y="1615"/>
                </a:lnTo>
                <a:lnTo>
                  <a:pt x="471" y="1617"/>
                </a:lnTo>
                <a:lnTo>
                  <a:pt x="472" y="1618"/>
                </a:lnTo>
                <a:lnTo>
                  <a:pt x="473" y="1620"/>
                </a:lnTo>
                <a:lnTo>
                  <a:pt x="475" y="1621"/>
                </a:lnTo>
                <a:lnTo>
                  <a:pt x="475" y="1622"/>
                </a:lnTo>
                <a:lnTo>
                  <a:pt x="476" y="1624"/>
                </a:lnTo>
                <a:lnTo>
                  <a:pt x="478" y="1625"/>
                </a:lnTo>
                <a:lnTo>
                  <a:pt x="479" y="1626"/>
                </a:lnTo>
                <a:lnTo>
                  <a:pt x="480" y="1627"/>
                </a:lnTo>
                <a:lnTo>
                  <a:pt x="481" y="1628"/>
                </a:lnTo>
                <a:lnTo>
                  <a:pt x="482" y="1629"/>
                </a:lnTo>
                <a:lnTo>
                  <a:pt x="483" y="1630"/>
                </a:lnTo>
                <a:lnTo>
                  <a:pt x="484" y="1630"/>
                </a:lnTo>
                <a:lnTo>
                  <a:pt x="485" y="1631"/>
                </a:lnTo>
                <a:lnTo>
                  <a:pt x="486" y="1631"/>
                </a:lnTo>
                <a:lnTo>
                  <a:pt x="487" y="1632"/>
                </a:lnTo>
                <a:lnTo>
                  <a:pt x="489" y="1632"/>
                </a:lnTo>
                <a:lnTo>
                  <a:pt x="489" y="1633"/>
                </a:lnTo>
                <a:lnTo>
                  <a:pt x="491" y="1633"/>
                </a:lnTo>
                <a:lnTo>
                  <a:pt x="492" y="1633"/>
                </a:lnTo>
                <a:lnTo>
                  <a:pt x="493" y="1633"/>
                </a:lnTo>
                <a:lnTo>
                  <a:pt x="494" y="1633"/>
                </a:lnTo>
                <a:lnTo>
                  <a:pt x="495" y="1633"/>
                </a:lnTo>
                <a:lnTo>
                  <a:pt x="496" y="1633"/>
                </a:lnTo>
                <a:lnTo>
                  <a:pt x="497" y="1632"/>
                </a:lnTo>
                <a:lnTo>
                  <a:pt x="498" y="1632"/>
                </a:lnTo>
                <a:lnTo>
                  <a:pt x="499" y="1631"/>
                </a:lnTo>
                <a:lnTo>
                  <a:pt x="500" y="1631"/>
                </a:lnTo>
                <a:lnTo>
                  <a:pt x="502" y="1630"/>
                </a:lnTo>
                <a:lnTo>
                  <a:pt x="503" y="1629"/>
                </a:lnTo>
                <a:lnTo>
                  <a:pt x="504" y="1628"/>
                </a:lnTo>
                <a:lnTo>
                  <a:pt x="505" y="1628"/>
                </a:lnTo>
                <a:lnTo>
                  <a:pt x="506" y="1626"/>
                </a:lnTo>
                <a:lnTo>
                  <a:pt x="507" y="1625"/>
                </a:lnTo>
                <a:lnTo>
                  <a:pt x="508" y="1624"/>
                </a:lnTo>
                <a:lnTo>
                  <a:pt x="509" y="1623"/>
                </a:lnTo>
                <a:lnTo>
                  <a:pt x="510" y="1622"/>
                </a:lnTo>
                <a:lnTo>
                  <a:pt x="511" y="1620"/>
                </a:lnTo>
                <a:lnTo>
                  <a:pt x="513" y="1618"/>
                </a:lnTo>
                <a:lnTo>
                  <a:pt x="513" y="1617"/>
                </a:lnTo>
                <a:lnTo>
                  <a:pt x="515" y="1615"/>
                </a:lnTo>
                <a:lnTo>
                  <a:pt x="516" y="1613"/>
                </a:lnTo>
                <a:lnTo>
                  <a:pt x="517" y="1611"/>
                </a:lnTo>
                <a:lnTo>
                  <a:pt x="518" y="1610"/>
                </a:lnTo>
                <a:lnTo>
                  <a:pt x="519" y="1607"/>
                </a:lnTo>
                <a:lnTo>
                  <a:pt x="520" y="1606"/>
                </a:lnTo>
                <a:lnTo>
                  <a:pt x="521" y="1604"/>
                </a:lnTo>
                <a:lnTo>
                  <a:pt x="522" y="1601"/>
                </a:lnTo>
                <a:lnTo>
                  <a:pt x="523" y="1599"/>
                </a:lnTo>
                <a:lnTo>
                  <a:pt x="524" y="1597"/>
                </a:lnTo>
                <a:lnTo>
                  <a:pt x="526" y="1594"/>
                </a:lnTo>
                <a:lnTo>
                  <a:pt x="527" y="1592"/>
                </a:lnTo>
                <a:lnTo>
                  <a:pt x="528" y="1589"/>
                </a:lnTo>
                <a:lnTo>
                  <a:pt x="529" y="1587"/>
                </a:lnTo>
                <a:lnTo>
                  <a:pt x="530" y="1584"/>
                </a:lnTo>
                <a:lnTo>
                  <a:pt x="531" y="1581"/>
                </a:lnTo>
                <a:lnTo>
                  <a:pt x="532" y="1579"/>
                </a:lnTo>
                <a:lnTo>
                  <a:pt x="533" y="1576"/>
                </a:lnTo>
                <a:lnTo>
                  <a:pt x="534" y="1573"/>
                </a:lnTo>
                <a:lnTo>
                  <a:pt x="535" y="1570"/>
                </a:lnTo>
                <a:lnTo>
                  <a:pt x="537" y="1568"/>
                </a:lnTo>
                <a:lnTo>
                  <a:pt x="538" y="1565"/>
                </a:lnTo>
                <a:lnTo>
                  <a:pt x="539" y="1562"/>
                </a:lnTo>
                <a:lnTo>
                  <a:pt x="540" y="1559"/>
                </a:lnTo>
                <a:lnTo>
                  <a:pt x="541" y="1556"/>
                </a:lnTo>
                <a:lnTo>
                  <a:pt x="542" y="1553"/>
                </a:lnTo>
                <a:lnTo>
                  <a:pt x="543" y="1550"/>
                </a:lnTo>
                <a:lnTo>
                  <a:pt x="544" y="1546"/>
                </a:lnTo>
                <a:lnTo>
                  <a:pt x="545" y="1543"/>
                </a:lnTo>
                <a:lnTo>
                  <a:pt x="546" y="1541"/>
                </a:lnTo>
                <a:lnTo>
                  <a:pt x="548" y="1537"/>
                </a:lnTo>
                <a:lnTo>
                  <a:pt x="548" y="1534"/>
                </a:lnTo>
                <a:lnTo>
                  <a:pt x="550" y="1531"/>
                </a:lnTo>
                <a:lnTo>
                  <a:pt x="551" y="1528"/>
                </a:lnTo>
                <a:lnTo>
                  <a:pt x="552" y="1525"/>
                </a:lnTo>
                <a:lnTo>
                  <a:pt x="553" y="1522"/>
                </a:lnTo>
                <a:lnTo>
                  <a:pt x="554" y="1519"/>
                </a:lnTo>
                <a:lnTo>
                  <a:pt x="555" y="1516"/>
                </a:lnTo>
                <a:lnTo>
                  <a:pt x="556" y="1513"/>
                </a:lnTo>
                <a:lnTo>
                  <a:pt x="557" y="1509"/>
                </a:lnTo>
                <a:lnTo>
                  <a:pt x="558" y="1506"/>
                </a:lnTo>
                <a:lnTo>
                  <a:pt x="559" y="1504"/>
                </a:lnTo>
                <a:lnTo>
                  <a:pt x="561" y="1500"/>
                </a:lnTo>
                <a:lnTo>
                  <a:pt x="562" y="1498"/>
                </a:lnTo>
                <a:lnTo>
                  <a:pt x="562" y="1494"/>
                </a:lnTo>
                <a:lnTo>
                  <a:pt x="564" y="1492"/>
                </a:lnTo>
                <a:lnTo>
                  <a:pt x="565" y="1489"/>
                </a:lnTo>
                <a:lnTo>
                  <a:pt x="566" y="1486"/>
                </a:lnTo>
                <a:lnTo>
                  <a:pt x="567" y="1483"/>
                </a:lnTo>
                <a:lnTo>
                  <a:pt x="568" y="1481"/>
                </a:lnTo>
                <a:lnTo>
                  <a:pt x="569" y="1478"/>
                </a:lnTo>
                <a:lnTo>
                  <a:pt x="570" y="1475"/>
                </a:lnTo>
                <a:lnTo>
                  <a:pt x="572" y="1473"/>
                </a:lnTo>
                <a:lnTo>
                  <a:pt x="572" y="1470"/>
                </a:lnTo>
                <a:lnTo>
                  <a:pt x="573" y="1468"/>
                </a:lnTo>
                <a:lnTo>
                  <a:pt x="575" y="1466"/>
                </a:lnTo>
                <a:lnTo>
                  <a:pt x="576" y="1463"/>
                </a:lnTo>
                <a:lnTo>
                  <a:pt x="577" y="1461"/>
                </a:lnTo>
                <a:lnTo>
                  <a:pt x="578" y="1459"/>
                </a:lnTo>
                <a:lnTo>
                  <a:pt x="579" y="1457"/>
                </a:lnTo>
                <a:lnTo>
                  <a:pt x="580" y="1455"/>
                </a:lnTo>
                <a:lnTo>
                  <a:pt x="581" y="1453"/>
                </a:lnTo>
                <a:lnTo>
                  <a:pt x="582" y="1451"/>
                </a:lnTo>
                <a:lnTo>
                  <a:pt x="583" y="1449"/>
                </a:lnTo>
                <a:lnTo>
                  <a:pt x="584" y="1448"/>
                </a:lnTo>
                <a:lnTo>
                  <a:pt x="586" y="1446"/>
                </a:lnTo>
                <a:lnTo>
                  <a:pt x="587" y="1445"/>
                </a:lnTo>
                <a:lnTo>
                  <a:pt x="588" y="1443"/>
                </a:lnTo>
                <a:lnTo>
                  <a:pt x="589" y="1442"/>
                </a:lnTo>
                <a:lnTo>
                  <a:pt x="590" y="1441"/>
                </a:lnTo>
                <a:lnTo>
                  <a:pt x="591" y="1440"/>
                </a:lnTo>
                <a:lnTo>
                  <a:pt x="592" y="1439"/>
                </a:lnTo>
                <a:lnTo>
                  <a:pt x="593" y="1438"/>
                </a:lnTo>
                <a:lnTo>
                  <a:pt x="594" y="1437"/>
                </a:lnTo>
                <a:lnTo>
                  <a:pt x="595" y="1436"/>
                </a:lnTo>
                <a:lnTo>
                  <a:pt x="597" y="1435"/>
                </a:lnTo>
                <a:lnTo>
                  <a:pt x="597" y="1435"/>
                </a:lnTo>
                <a:lnTo>
                  <a:pt x="599" y="1435"/>
                </a:lnTo>
                <a:lnTo>
                  <a:pt x="600" y="1434"/>
                </a:lnTo>
                <a:lnTo>
                  <a:pt x="601" y="1434"/>
                </a:lnTo>
                <a:lnTo>
                  <a:pt x="602" y="1434"/>
                </a:lnTo>
                <a:lnTo>
                  <a:pt x="603" y="1434"/>
                </a:lnTo>
                <a:lnTo>
                  <a:pt x="604" y="1434"/>
                </a:lnTo>
                <a:lnTo>
                  <a:pt x="605" y="1435"/>
                </a:lnTo>
                <a:lnTo>
                  <a:pt x="606" y="1435"/>
                </a:lnTo>
                <a:lnTo>
                  <a:pt x="607" y="1435"/>
                </a:lnTo>
                <a:lnTo>
                  <a:pt x="608" y="1436"/>
                </a:lnTo>
                <a:lnTo>
                  <a:pt x="610" y="1437"/>
                </a:lnTo>
                <a:lnTo>
                  <a:pt x="611" y="1437"/>
                </a:lnTo>
                <a:lnTo>
                  <a:pt x="612" y="1438"/>
                </a:lnTo>
                <a:lnTo>
                  <a:pt x="613" y="1439"/>
                </a:lnTo>
                <a:lnTo>
                  <a:pt x="614" y="1440"/>
                </a:lnTo>
                <a:lnTo>
                  <a:pt x="615" y="1442"/>
                </a:lnTo>
                <a:lnTo>
                  <a:pt x="616" y="1443"/>
                </a:lnTo>
                <a:lnTo>
                  <a:pt x="617" y="1445"/>
                </a:lnTo>
                <a:lnTo>
                  <a:pt x="618" y="1446"/>
                </a:lnTo>
                <a:lnTo>
                  <a:pt x="619" y="1448"/>
                </a:lnTo>
                <a:lnTo>
                  <a:pt x="621" y="1449"/>
                </a:lnTo>
                <a:lnTo>
                  <a:pt x="621" y="1451"/>
                </a:lnTo>
                <a:lnTo>
                  <a:pt x="623" y="1453"/>
                </a:lnTo>
                <a:lnTo>
                  <a:pt x="624" y="1455"/>
                </a:lnTo>
                <a:lnTo>
                  <a:pt x="625" y="1457"/>
                </a:lnTo>
                <a:lnTo>
                  <a:pt x="626" y="1459"/>
                </a:lnTo>
                <a:lnTo>
                  <a:pt x="627" y="1462"/>
                </a:lnTo>
                <a:lnTo>
                  <a:pt x="628" y="1464"/>
                </a:lnTo>
                <a:lnTo>
                  <a:pt x="629" y="1467"/>
                </a:lnTo>
                <a:lnTo>
                  <a:pt x="630" y="1469"/>
                </a:lnTo>
                <a:lnTo>
                  <a:pt x="631" y="1472"/>
                </a:lnTo>
                <a:lnTo>
                  <a:pt x="632" y="1475"/>
                </a:lnTo>
                <a:lnTo>
                  <a:pt x="634" y="1478"/>
                </a:lnTo>
                <a:lnTo>
                  <a:pt x="635" y="1481"/>
                </a:lnTo>
                <a:lnTo>
                  <a:pt x="636" y="1483"/>
                </a:lnTo>
                <a:lnTo>
                  <a:pt x="637" y="1487"/>
                </a:lnTo>
                <a:lnTo>
                  <a:pt x="638" y="1490"/>
                </a:lnTo>
                <a:lnTo>
                  <a:pt x="639" y="1493"/>
                </a:lnTo>
                <a:lnTo>
                  <a:pt x="640" y="1496"/>
                </a:lnTo>
                <a:lnTo>
                  <a:pt x="641" y="1500"/>
                </a:lnTo>
                <a:lnTo>
                  <a:pt x="642" y="1503"/>
                </a:lnTo>
                <a:lnTo>
                  <a:pt x="643" y="1506"/>
                </a:lnTo>
                <a:lnTo>
                  <a:pt x="645" y="1510"/>
                </a:lnTo>
                <a:lnTo>
                  <a:pt x="646" y="1513"/>
                </a:lnTo>
                <a:lnTo>
                  <a:pt x="647" y="1517"/>
                </a:lnTo>
                <a:lnTo>
                  <a:pt x="648" y="1521"/>
                </a:lnTo>
                <a:lnTo>
                  <a:pt x="649" y="1524"/>
                </a:lnTo>
                <a:lnTo>
                  <a:pt x="650" y="1528"/>
                </a:lnTo>
                <a:lnTo>
                  <a:pt x="651" y="1532"/>
                </a:lnTo>
                <a:lnTo>
                  <a:pt x="652" y="1536"/>
                </a:lnTo>
                <a:lnTo>
                  <a:pt x="653" y="1540"/>
                </a:lnTo>
                <a:lnTo>
                  <a:pt x="654" y="1543"/>
                </a:lnTo>
                <a:lnTo>
                  <a:pt x="656" y="1547"/>
                </a:lnTo>
                <a:lnTo>
                  <a:pt x="656" y="1551"/>
                </a:lnTo>
                <a:lnTo>
                  <a:pt x="658" y="1555"/>
                </a:lnTo>
                <a:lnTo>
                  <a:pt x="659" y="1559"/>
                </a:lnTo>
                <a:lnTo>
                  <a:pt x="660" y="1563"/>
                </a:lnTo>
                <a:lnTo>
                  <a:pt x="661" y="1567"/>
                </a:lnTo>
                <a:lnTo>
                  <a:pt x="662" y="1571"/>
                </a:lnTo>
                <a:lnTo>
                  <a:pt x="663" y="1575"/>
                </a:lnTo>
                <a:lnTo>
                  <a:pt x="664" y="1579"/>
                </a:lnTo>
                <a:lnTo>
                  <a:pt x="665" y="1582"/>
                </a:lnTo>
                <a:lnTo>
                  <a:pt x="666" y="1586"/>
                </a:lnTo>
                <a:lnTo>
                  <a:pt x="667" y="1590"/>
                </a:lnTo>
                <a:lnTo>
                  <a:pt x="669" y="1594"/>
                </a:lnTo>
                <a:lnTo>
                  <a:pt x="670" y="1598"/>
                </a:lnTo>
                <a:lnTo>
                  <a:pt x="670" y="1602"/>
                </a:lnTo>
                <a:lnTo>
                  <a:pt x="672" y="1605"/>
                </a:lnTo>
                <a:lnTo>
                  <a:pt x="673" y="1609"/>
                </a:lnTo>
                <a:lnTo>
                  <a:pt x="674" y="1612"/>
                </a:lnTo>
                <a:lnTo>
                  <a:pt x="675" y="1616"/>
                </a:lnTo>
                <a:lnTo>
                  <a:pt x="676" y="1619"/>
                </a:lnTo>
                <a:lnTo>
                  <a:pt x="677" y="1623"/>
                </a:lnTo>
                <a:lnTo>
                  <a:pt x="678" y="1626"/>
                </a:lnTo>
                <a:lnTo>
                  <a:pt x="680" y="1630"/>
                </a:lnTo>
                <a:lnTo>
                  <a:pt x="680" y="1633"/>
                </a:lnTo>
                <a:lnTo>
                  <a:pt x="681" y="1636"/>
                </a:lnTo>
                <a:lnTo>
                  <a:pt x="683" y="1639"/>
                </a:lnTo>
                <a:lnTo>
                  <a:pt x="684" y="1642"/>
                </a:lnTo>
                <a:lnTo>
                  <a:pt x="685" y="1645"/>
                </a:lnTo>
                <a:lnTo>
                  <a:pt x="686" y="1648"/>
                </a:lnTo>
                <a:lnTo>
                  <a:pt x="687" y="1651"/>
                </a:lnTo>
                <a:lnTo>
                  <a:pt x="688" y="1654"/>
                </a:lnTo>
                <a:lnTo>
                  <a:pt x="689" y="1656"/>
                </a:lnTo>
                <a:lnTo>
                  <a:pt x="690" y="1659"/>
                </a:lnTo>
                <a:lnTo>
                  <a:pt x="691" y="1661"/>
                </a:lnTo>
                <a:lnTo>
                  <a:pt x="692" y="1663"/>
                </a:lnTo>
                <a:lnTo>
                  <a:pt x="694" y="1666"/>
                </a:lnTo>
                <a:lnTo>
                  <a:pt x="695" y="1668"/>
                </a:lnTo>
                <a:lnTo>
                  <a:pt x="696" y="1670"/>
                </a:lnTo>
                <a:lnTo>
                  <a:pt x="697" y="1672"/>
                </a:lnTo>
                <a:lnTo>
                  <a:pt x="698" y="1673"/>
                </a:lnTo>
                <a:lnTo>
                  <a:pt x="699" y="1675"/>
                </a:lnTo>
                <a:lnTo>
                  <a:pt x="700" y="1676"/>
                </a:lnTo>
                <a:lnTo>
                  <a:pt x="701" y="1678"/>
                </a:lnTo>
                <a:lnTo>
                  <a:pt x="702" y="1679"/>
                </a:lnTo>
                <a:lnTo>
                  <a:pt x="703" y="1680"/>
                </a:lnTo>
                <a:lnTo>
                  <a:pt x="705" y="1681"/>
                </a:lnTo>
                <a:lnTo>
                  <a:pt x="705" y="1682"/>
                </a:lnTo>
                <a:lnTo>
                  <a:pt x="707" y="1683"/>
                </a:lnTo>
                <a:lnTo>
                  <a:pt x="708" y="1683"/>
                </a:lnTo>
                <a:lnTo>
                  <a:pt x="709" y="1684"/>
                </a:lnTo>
                <a:lnTo>
                  <a:pt x="710" y="1684"/>
                </a:lnTo>
                <a:lnTo>
                  <a:pt x="711" y="1684"/>
                </a:lnTo>
                <a:lnTo>
                  <a:pt x="712" y="1684"/>
                </a:lnTo>
                <a:lnTo>
                  <a:pt x="713" y="1684"/>
                </a:lnTo>
                <a:lnTo>
                  <a:pt x="714" y="1684"/>
                </a:lnTo>
                <a:lnTo>
                  <a:pt x="715" y="1684"/>
                </a:lnTo>
                <a:lnTo>
                  <a:pt x="716" y="1683"/>
                </a:lnTo>
                <a:lnTo>
                  <a:pt x="718" y="1683"/>
                </a:lnTo>
                <a:lnTo>
                  <a:pt x="719" y="1682"/>
                </a:lnTo>
                <a:lnTo>
                  <a:pt x="720" y="1681"/>
                </a:lnTo>
                <a:lnTo>
                  <a:pt x="721" y="1680"/>
                </a:lnTo>
                <a:lnTo>
                  <a:pt x="722" y="1679"/>
                </a:lnTo>
                <a:lnTo>
                  <a:pt x="723" y="1677"/>
                </a:lnTo>
                <a:lnTo>
                  <a:pt x="724" y="1676"/>
                </a:lnTo>
                <a:lnTo>
                  <a:pt x="725" y="1674"/>
                </a:lnTo>
                <a:lnTo>
                  <a:pt x="726" y="1672"/>
                </a:lnTo>
                <a:lnTo>
                  <a:pt x="727" y="1670"/>
                </a:lnTo>
                <a:lnTo>
                  <a:pt x="729" y="1668"/>
                </a:lnTo>
                <a:lnTo>
                  <a:pt x="729" y="1666"/>
                </a:lnTo>
                <a:lnTo>
                  <a:pt x="731" y="1664"/>
                </a:lnTo>
                <a:lnTo>
                  <a:pt x="732" y="1661"/>
                </a:lnTo>
                <a:lnTo>
                  <a:pt x="733" y="1659"/>
                </a:lnTo>
                <a:lnTo>
                  <a:pt x="734" y="1656"/>
                </a:lnTo>
                <a:lnTo>
                  <a:pt x="735" y="1653"/>
                </a:lnTo>
                <a:lnTo>
                  <a:pt x="736" y="1650"/>
                </a:lnTo>
                <a:lnTo>
                  <a:pt x="737" y="1647"/>
                </a:lnTo>
                <a:lnTo>
                  <a:pt x="738" y="1644"/>
                </a:lnTo>
                <a:lnTo>
                  <a:pt x="739" y="1641"/>
                </a:lnTo>
                <a:lnTo>
                  <a:pt x="740" y="1637"/>
                </a:lnTo>
                <a:lnTo>
                  <a:pt x="742" y="1634"/>
                </a:lnTo>
                <a:lnTo>
                  <a:pt x="743" y="1630"/>
                </a:lnTo>
                <a:lnTo>
                  <a:pt x="744" y="1626"/>
                </a:lnTo>
                <a:lnTo>
                  <a:pt x="745" y="1622"/>
                </a:lnTo>
                <a:lnTo>
                  <a:pt x="746" y="1618"/>
                </a:lnTo>
                <a:lnTo>
                  <a:pt x="747" y="1614"/>
                </a:lnTo>
                <a:lnTo>
                  <a:pt x="748" y="1610"/>
                </a:lnTo>
                <a:lnTo>
                  <a:pt x="749" y="1606"/>
                </a:lnTo>
                <a:lnTo>
                  <a:pt x="750" y="1602"/>
                </a:lnTo>
                <a:lnTo>
                  <a:pt x="751" y="1597"/>
                </a:lnTo>
                <a:lnTo>
                  <a:pt x="753" y="1593"/>
                </a:lnTo>
                <a:lnTo>
                  <a:pt x="754" y="1588"/>
                </a:lnTo>
                <a:lnTo>
                  <a:pt x="755" y="1583"/>
                </a:lnTo>
                <a:lnTo>
                  <a:pt x="756" y="1578"/>
                </a:lnTo>
                <a:lnTo>
                  <a:pt x="757" y="1574"/>
                </a:lnTo>
                <a:lnTo>
                  <a:pt x="758" y="1569"/>
                </a:lnTo>
                <a:lnTo>
                  <a:pt x="759" y="1564"/>
                </a:lnTo>
                <a:lnTo>
                  <a:pt x="760" y="1559"/>
                </a:lnTo>
                <a:lnTo>
                  <a:pt x="761" y="1554"/>
                </a:lnTo>
                <a:lnTo>
                  <a:pt x="762" y="1548"/>
                </a:lnTo>
                <a:lnTo>
                  <a:pt x="764" y="1543"/>
                </a:lnTo>
                <a:lnTo>
                  <a:pt x="764" y="1538"/>
                </a:lnTo>
                <a:lnTo>
                  <a:pt x="765" y="1533"/>
                </a:lnTo>
                <a:lnTo>
                  <a:pt x="767" y="1528"/>
                </a:lnTo>
                <a:lnTo>
                  <a:pt x="768" y="1523"/>
                </a:lnTo>
                <a:lnTo>
                  <a:pt x="769" y="1517"/>
                </a:lnTo>
                <a:lnTo>
                  <a:pt x="770" y="1512"/>
                </a:lnTo>
                <a:lnTo>
                  <a:pt x="771" y="1507"/>
                </a:lnTo>
                <a:lnTo>
                  <a:pt x="772" y="1502"/>
                </a:lnTo>
                <a:lnTo>
                  <a:pt x="773" y="1496"/>
                </a:lnTo>
                <a:lnTo>
                  <a:pt x="774" y="1491"/>
                </a:lnTo>
                <a:lnTo>
                  <a:pt x="775" y="1486"/>
                </a:lnTo>
                <a:lnTo>
                  <a:pt x="776" y="1481"/>
                </a:lnTo>
                <a:lnTo>
                  <a:pt x="778" y="1476"/>
                </a:lnTo>
                <a:lnTo>
                  <a:pt x="778" y="1470"/>
                </a:lnTo>
                <a:lnTo>
                  <a:pt x="780" y="1465"/>
                </a:lnTo>
                <a:lnTo>
                  <a:pt x="781" y="1460"/>
                </a:lnTo>
                <a:lnTo>
                  <a:pt x="782" y="1455"/>
                </a:lnTo>
                <a:lnTo>
                  <a:pt x="783" y="1450"/>
                </a:lnTo>
                <a:lnTo>
                  <a:pt x="784" y="1445"/>
                </a:lnTo>
                <a:lnTo>
                  <a:pt x="785" y="1441"/>
                </a:lnTo>
                <a:lnTo>
                  <a:pt x="786" y="1435"/>
                </a:lnTo>
                <a:lnTo>
                  <a:pt x="787" y="1431"/>
                </a:lnTo>
                <a:lnTo>
                  <a:pt x="788" y="1426"/>
                </a:lnTo>
                <a:lnTo>
                  <a:pt x="789" y="1422"/>
                </a:lnTo>
                <a:lnTo>
                  <a:pt x="791" y="1417"/>
                </a:lnTo>
                <a:lnTo>
                  <a:pt x="792" y="1413"/>
                </a:lnTo>
                <a:lnTo>
                  <a:pt x="793" y="1409"/>
                </a:lnTo>
                <a:lnTo>
                  <a:pt x="794" y="1404"/>
                </a:lnTo>
                <a:lnTo>
                  <a:pt x="795" y="1400"/>
                </a:lnTo>
                <a:lnTo>
                  <a:pt x="796" y="1396"/>
                </a:lnTo>
                <a:lnTo>
                  <a:pt x="797" y="1393"/>
                </a:lnTo>
                <a:lnTo>
                  <a:pt x="798" y="1389"/>
                </a:lnTo>
                <a:lnTo>
                  <a:pt x="799" y="1385"/>
                </a:lnTo>
                <a:lnTo>
                  <a:pt x="800" y="1382"/>
                </a:lnTo>
                <a:lnTo>
                  <a:pt x="802" y="1378"/>
                </a:lnTo>
                <a:lnTo>
                  <a:pt x="803" y="1375"/>
                </a:lnTo>
                <a:lnTo>
                  <a:pt x="804" y="1372"/>
                </a:lnTo>
                <a:lnTo>
                  <a:pt x="805" y="1369"/>
                </a:lnTo>
                <a:lnTo>
                  <a:pt x="806" y="1367"/>
                </a:lnTo>
                <a:lnTo>
                  <a:pt x="807" y="1364"/>
                </a:lnTo>
                <a:lnTo>
                  <a:pt x="808" y="1361"/>
                </a:lnTo>
                <a:lnTo>
                  <a:pt x="809" y="1359"/>
                </a:lnTo>
                <a:lnTo>
                  <a:pt x="810" y="1357"/>
                </a:lnTo>
                <a:lnTo>
                  <a:pt x="811" y="1355"/>
                </a:lnTo>
                <a:lnTo>
                  <a:pt x="813" y="1353"/>
                </a:lnTo>
                <a:lnTo>
                  <a:pt x="813" y="1352"/>
                </a:lnTo>
                <a:lnTo>
                  <a:pt x="815" y="1350"/>
                </a:lnTo>
                <a:lnTo>
                  <a:pt x="816" y="1349"/>
                </a:lnTo>
                <a:lnTo>
                  <a:pt x="817" y="1348"/>
                </a:lnTo>
                <a:lnTo>
                  <a:pt x="818" y="1347"/>
                </a:lnTo>
                <a:lnTo>
                  <a:pt x="819" y="1346"/>
                </a:lnTo>
                <a:lnTo>
                  <a:pt x="820" y="1346"/>
                </a:lnTo>
                <a:lnTo>
                  <a:pt x="821" y="1346"/>
                </a:lnTo>
                <a:lnTo>
                  <a:pt x="822" y="1345"/>
                </a:lnTo>
                <a:lnTo>
                  <a:pt x="823" y="1345"/>
                </a:lnTo>
                <a:lnTo>
                  <a:pt x="824" y="1346"/>
                </a:lnTo>
                <a:lnTo>
                  <a:pt x="826" y="1346"/>
                </a:lnTo>
                <a:lnTo>
                  <a:pt x="827" y="1347"/>
                </a:lnTo>
                <a:lnTo>
                  <a:pt x="828" y="1348"/>
                </a:lnTo>
                <a:lnTo>
                  <a:pt x="829" y="1349"/>
                </a:lnTo>
                <a:lnTo>
                  <a:pt x="830" y="1350"/>
                </a:lnTo>
                <a:lnTo>
                  <a:pt x="831" y="1352"/>
                </a:lnTo>
                <a:lnTo>
                  <a:pt x="832" y="1353"/>
                </a:lnTo>
                <a:lnTo>
                  <a:pt x="833" y="1355"/>
                </a:lnTo>
                <a:lnTo>
                  <a:pt x="834" y="1357"/>
                </a:lnTo>
                <a:lnTo>
                  <a:pt x="835" y="1359"/>
                </a:lnTo>
                <a:lnTo>
                  <a:pt x="837" y="1362"/>
                </a:lnTo>
                <a:lnTo>
                  <a:pt x="837" y="1365"/>
                </a:lnTo>
                <a:lnTo>
                  <a:pt x="839" y="1368"/>
                </a:lnTo>
                <a:lnTo>
                  <a:pt x="840" y="1371"/>
                </a:lnTo>
                <a:lnTo>
                  <a:pt x="841" y="1374"/>
                </a:lnTo>
                <a:lnTo>
                  <a:pt x="842" y="1378"/>
                </a:lnTo>
                <a:lnTo>
                  <a:pt x="843" y="1381"/>
                </a:lnTo>
                <a:lnTo>
                  <a:pt x="844" y="1385"/>
                </a:lnTo>
                <a:lnTo>
                  <a:pt x="845" y="1389"/>
                </a:lnTo>
                <a:lnTo>
                  <a:pt x="846" y="1393"/>
                </a:lnTo>
                <a:lnTo>
                  <a:pt x="847" y="1398"/>
                </a:lnTo>
                <a:lnTo>
                  <a:pt x="848" y="1402"/>
                </a:lnTo>
                <a:lnTo>
                  <a:pt x="850" y="1407"/>
                </a:lnTo>
                <a:lnTo>
                  <a:pt x="851" y="1412"/>
                </a:lnTo>
                <a:lnTo>
                  <a:pt x="852" y="1417"/>
                </a:lnTo>
                <a:lnTo>
                  <a:pt x="853" y="1423"/>
                </a:lnTo>
                <a:lnTo>
                  <a:pt x="854" y="1428"/>
                </a:lnTo>
                <a:lnTo>
                  <a:pt x="855" y="1434"/>
                </a:lnTo>
                <a:lnTo>
                  <a:pt x="856" y="1440"/>
                </a:lnTo>
                <a:lnTo>
                  <a:pt x="857" y="1446"/>
                </a:lnTo>
                <a:lnTo>
                  <a:pt x="858" y="1452"/>
                </a:lnTo>
                <a:lnTo>
                  <a:pt x="859" y="1458"/>
                </a:lnTo>
                <a:lnTo>
                  <a:pt x="861" y="1465"/>
                </a:lnTo>
                <a:lnTo>
                  <a:pt x="862" y="1471"/>
                </a:lnTo>
                <a:lnTo>
                  <a:pt x="862" y="1478"/>
                </a:lnTo>
                <a:lnTo>
                  <a:pt x="864" y="1485"/>
                </a:lnTo>
                <a:lnTo>
                  <a:pt x="865" y="1492"/>
                </a:lnTo>
                <a:lnTo>
                  <a:pt x="866" y="1499"/>
                </a:lnTo>
                <a:lnTo>
                  <a:pt x="867" y="1506"/>
                </a:lnTo>
                <a:lnTo>
                  <a:pt x="868" y="1513"/>
                </a:lnTo>
                <a:lnTo>
                  <a:pt x="869" y="1521"/>
                </a:lnTo>
                <a:lnTo>
                  <a:pt x="870" y="1528"/>
                </a:lnTo>
                <a:lnTo>
                  <a:pt x="872" y="1536"/>
                </a:lnTo>
                <a:lnTo>
                  <a:pt x="872" y="1543"/>
                </a:lnTo>
                <a:lnTo>
                  <a:pt x="873" y="1551"/>
                </a:lnTo>
                <a:lnTo>
                  <a:pt x="875" y="1559"/>
                </a:lnTo>
                <a:lnTo>
                  <a:pt x="876" y="1567"/>
                </a:lnTo>
                <a:lnTo>
                  <a:pt x="877" y="1575"/>
                </a:lnTo>
                <a:lnTo>
                  <a:pt x="878" y="1583"/>
                </a:lnTo>
                <a:lnTo>
                  <a:pt x="879" y="1591"/>
                </a:lnTo>
                <a:lnTo>
                  <a:pt x="880" y="1599"/>
                </a:lnTo>
                <a:lnTo>
                  <a:pt x="881" y="1607"/>
                </a:lnTo>
                <a:lnTo>
                  <a:pt x="882" y="1615"/>
                </a:lnTo>
                <a:lnTo>
                  <a:pt x="883" y="1623"/>
                </a:lnTo>
                <a:lnTo>
                  <a:pt x="884" y="1631"/>
                </a:lnTo>
                <a:lnTo>
                  <a:pt x="886" y="1640"/>
                </a:lnTo>
                <a:lnTo>
                  <a:pt x="886" y="1648"/>
                </a:lnTo>
                <a:lnTo>
                  <a:pt x="888" y="1656"/>
                </a:lnTo>
                <a:lnTo>
                  <a:pt x="889" y="1664"/>
                </a:lnTo>
                <a:lnTo>
                  <a:pt x="890" y="1672"/>
                </a:lnTo>
                <a:lnTo>
                  <a:pt x="891" y="1680"/>
                </a:lnTo>
                <a:lnTo>
                  <a:pt x="892" y="1688"/>
                </a:lnTo>
                <a:lnTo>
                  <a:pt x="893" y="1696"/>
                </a:lnTo>
                <a:lnTo>
                  <a:pt x="894" y="1704"/>
                </a:lnTo>
                <a:lnTo>
                  <a:pt x="895" y="1712"/>
                </a:lnTo>
                <a:lnTo>
                  <a:pt x="896" y="1719"/>
                </a:lnTo>
                <a:lnTo>
                  <a:pt x="897" y="1727"/>
                </a:lnTo>
                <a:lnTo>
                  <a:pt x="899" y="1735"/>
                </a:lnTo>
                <a:lnTo>
                  <a:pt x="900" y="1742"/>
                </a:lnTo>
                <a:lnTo>
                  <a:pt x="901" y="1749"/>
                </a:lnTo>
                <a:lnTo>
                  <a:pt x="902" y="1756"/>
                </a:lnTo>
                <a:lnTo>
                  <a:pt x="903" y="1763"/>
                </a:lnTo>
                <a:lnTo>
                  <a:pt x="904" y="1770"/>
                </a:lnTo>
                <a:lnTo>
                  <a:pt x="905" y="1777"/>
                </a:lnTo>
                <a:lnTo>
                  <a:pt x="906" y="1784"/>
                </a:lnTo>
                <a:lnTo>
                  <a:pt x="907" y="1791"/>
                </a:lnTo>
                <a:lnTo>
                  <a:pt x="908" y="1797"/>
                </a:lnTo>
                <a:lnTo>
                  <a:pt x="910" y="1803"/>
                </a:lnTo>
                <a:lnTo>
                  <a:pt x="911" y="1809"/>
                </a:lnTo>
                <a:lnTo>
                  <a:pt x="912" y="1815"/>
                </a:lnTo>
                <a:lnTo>
                  <a:pt x="913" y="1820"/>
                </a:lnTo>
                <a:lnTo>
                  <a:pt x="914" y="1826"/>
                </a:lnTo>
                <a:lnTo>
                  <a:pt x="915" y="1831"/>
                </a:lnTo>
                <a:lnTo>
                  <a:pt x="916" y="1835"/>
                </a:lnTo>
                <a:lnTo>
                  <a:pt x="917" y="1840"/>
                </a:lnTo>
                <a:lnTo>
                  <a:pt x="918" y="1844"/>
                </a:lnTo>
                <a:lnTo>
                  <a:pt x="919" y="1849"/>
                </a:lnTo>
                <a:lnTo>
                  <a:pt x="921" y="1853"/>
                </a:lnTo>
                <a:lnTo>
                  <a:pt x="921" y="1857"/>
                </a:lnTo>
                <a:lnTo>
                  <a:pt x="923" y="1860"/>
                </a:lnTo>
                <a:lnTo>
                  <a:pt x="924" y="1863"/>
                </a:lnTo>
                <a:lnTo>
                  <a:pt x="925" y="1866"/>
                </a:lnTo>
                <a:lnTo>
                  <a:pt x="926" y="1868"/>
                </a:lnTo>
                <a:lnTo>
                  <a:pt x="927" y="1871"/>
                </a:lnTo>
                <a:lnTo>
                  <a:pt x="928" y="1873"/>
                </a:lnTo>
                <a:lnTo>
                  <a:pt x="929" y="1875"/>
                </a:lnTo>
                <a:lnTo>
                  <a:pt x="930" y="1876"/>
                </a:lnTo>
                <a:lnTo>
                  <a:pt x="931" y="1877"/>
                </a:lnTo>
                <a:lnTo>
                  <a:pt x="932" y="1878"/>
                </a:lnTo>
                <a:lnTo>
                  <a:pt x="934" y="1879"/>
                </a:lnTo>
                <a:lnTo>
                  <a:pt x="935" y="1879"/>
                </a:lnTo>
                <a:lnTo>
                  <a:pt x="936" y="1879"/>
                </a:lnTo>
                <a:lnTo>
                  <a:pt x="937" y="1878"/>
                </a:lnTo>
                <a:lnTo>
                  <a:pt x="938" y="1877"/>
                </a:lnTo>
                <a:lnTo>
                  <a:pt x="939" y="1876"/>
                </a:lnTo>
                <a:lnTo>
                  <a:pt x="940" y="1874"/>
                </a:lnTo>
                <a:lnTo>
                  <a:pt x="941" y="1872"/>
                </a:lnTo>
                <a:lnTo>
                  <a:pt x="942" y="1870"/>
                </a:lnTo>
                <a:lnTo>
                  <a:pt x="943" y="1868"/>
                </a:lnTo>
                <a:lnTo>
                  <a:pt x="945" y="1865"/>
                </a:lnTo>
                <a:lnTo>
                  <a:pt x="945" y="1861"/>
                </a:lnTo>
                <a:lnTo>
                  <a:pt x="947" y="1858"/>
                </a:lnTo>
                <a:lnTo>
                  <a:pt x="948" y="1853"/>
                </a:lnTo>
                <a:lnTo>
                  <a:pt x="949" y="1849"/>
                </a:lnTo>
                <a:lnTo>
                  <a:pt x="950" y="1844"/>
                </a:lnTo>
                <a:lnTo>
                  <a:pt x="951" y="1839"/>
                </a:lnTo>
                <a:lnTo>
                  <a:pt x="952" y="1833"/>
                </a:lnTo>
                <a:lnTo>
                  <a:pt x="953" y="1828"/>
                </a:lnTo>
                <a:lnTo>
                  <a:pt x="954" y="1821"/>
                </a:lnTo>
                <a:lnTo>
                  <a:pt x="955" y="1815"/>
                </a:lnTo>
                <a:lnTo>
                  <a:pt x="956" y="1807"/>
                </a:lnTo>
                <a:lnTo>
                  <a:pt x="958" y="1800"/>
                </a:lnTo>
                <a:lnTo>
                  <a:pt x="959" y="1792"/>
                </a:lnTo>
                <a:lnTo>
                  <a:pt x="960" y="1784"/>
                </a:lnTo>
                <a:lnTo>
                  <a:pt x="961" y="1776"/>
                </a:lnTo>
                <a:lnTo>
                  <a:pt x="962" y="1767"/>
                </a:lnTo>
                <a:lnTo>
                  <a:pt x="963" y="1757"/>
                </a:lnTo>
                <a:lnTo>
                  <a:pt x="964" y="1748"/>
                </a:lnTo>
                <a:lnTo>
                  <a:pt x="965" y="1737"/>
                </a:lnTo>
                <a:lnTo>
                  <a:pt x="966" y="1727"/>
                </a:lnTo>
                <a:lnTo>
                  <a:pt x="967" y="1716"/>
                </a:lnTo>
                <a:lnTo>
                  <a:pt x="969" y="1705"/>
                </a:lnTo>
                <a:lnTo>
                  <a:pt x="970" y="1693"/>
                </a:lnTo>
                <a:lnTo>
                  <a:pt x="970" y="1681"/>
                </a:lnTo>
                <a:lnTo>
                  <a:pt x="972" y="1669"/>
                </a:lnTo>
                <a:lnTo>
                  <a:pt x="973" y="1657"/>
                </a:lnTo>
                <a:lnTo>
                  <a:pt x="974" y="1644"/>
                </a:lnTo>
                <a:lnTo>
                  <a:pt x="975" y="1630"/>
                </a:lnTo>
                <a:lnTo>
                  <a:pt x="976" y="1617"/>
                </a:lnTo>
                <a:lnTo>
                  <a:pt x="977" y="1603"/>
                </a:lnTo>
                <a:lnTo>
                  <a:pt x="978" y="1588"/>
                </a:lnTo>
                <a:lnTo>
                  <a:pt x="979" y="1574"/>
                </a:lnTo>
                <a:lnTo>
                  <a:pt x="980" y="1559"/>
                </a:lnTo>
                <a:lnTo>
                  <a:pt x="981" y="1543"/>
                </a:lnTo>
                <a:lnTo>
                  <a:pt x="983" y="1528"/>
                </a:lnTo>
                <a:lnTo>
                  <a:pt x="984" y="1512"/>
                </a:lnTo>
                <a:lnTo>
                  <a:pt x="985" y="1496"/>
                </a:lnTo>
                <a:lnTo>
                  <a:pt x="986" y="1480"/>
                </a:lnTo>
                <a:lnTo>
                  <a:pt x="987" y="1463"/>
                </a:lnTo>
                <a:lnTo>
                  <a:pt x="988" y="1446"/>
                </a:lnTo>
                <a:lnTo>
                  <a:pt x="989" y="1428"/>
                </a:lnTo>
                <a:lnTo>
                  <a:pt x="990" y="1411"/>
                </a:lnTo>
                <a:lnTo>
                  <a:pt x="991" y="1393"/>
                </a:lnTo>
                <a:lnTo>
                  <a:pt x="992" y="1375"/>
                </a:lnTo>
                <a:lnTo>
                  <a:pt x="994" y="1357"/>
                </a:lnTo>
                <a:lnTo>
                  <a:pt x="994" y="1338"/>
                </a:lnTo>
                <a:lnTo>
                  <a:pt x="996" y="1319"/>
                </a:lnTo>
                <a:lnTo>
                  <a:pt x="997" y="1300"/>
                </a:lnTo>
                <a:lnTo>
                  <a:pt x="998" y="1281"/>
                </a:lnTo>
                <a:lnTo>
                  <a:pt x="999" y="1262"/>
                </a:lnTo>
                <a:lnTo>
                  <a:pt x="1000" y="1242"/>
                </a:lnTo>
                <a:lnTo>
                  <a:pt x="1001" y="1222"/>
                </a:lnTo>
                <a:lnTo>
                  <a:pt x="1002" y="1203"/>
                </a:lnTo>
                <a:lnTo>
                  <a:pt x="1003" y="1183"/>
                </a:lnTo>
                <a:lnTo>
                  <a:pt x="1004" y="1162"/>
                </a:lnTo>
                <a:lnTo>
                  <a:pt x="1005" y="1142"/>
                </a:lnTo>
                <a:lnTo>
                  <a:pt x="1007" y="1122"/>
                </a:lnTo>
                <a:lnTo>
                  <a:pt x="1008" y="1101"/>
                </a:lnTo>
                <a:lnTo>
                  <a:pt x="1009" y="1080"/>
                </a:lnTo>
                <a:lnTo>
                  <a:pt x="1010" y="1060"/>
                </a:lnTo>
                <a:lnTo>
                  <a:pt x="1011" y="1039"/>
                </a:lnTo>
                <a:lnTo>
                  <a:pt x="1012" y="1018"/>
                </a:lnTo>
                <a:lnTo>
                  <a:pt x="1013" y="997"/>
                </a:lnTo>
                <a:lnTo>
                  <a:pt x="1014" y="976"/>
                </a:lnTo>
                <a:lnTo>
                  <a:pt x="1015" y="955"/>
                </a:lnTo>
                <a:lnTo>
                  <a:pt x="1016" y="934"/>
                </a:lnTo>
                <a:lnTo>
                  <a:pt x="1018" y="912"/>
                </a:lnTo>
                <a:lnTo>
                  <a:pt x="1019" y="891"/>
                </a:lnTo>
                <a:lnTo>
                  <a:pt x="1020" y="870"/>
                </a:lnTo>
                <a:lnTo>
                  <a:pt x="1021" y="849"/>
                </a:lnTo>
                <a:lnTo>
                  <a:pt x="1022" y="828"/>
                </a:lnTo>
                <a:lnTo>
                  <a:pt x="1023" y="807"/>
                </a:lnTo>
                <a:lnTo>
                  <a:pt x="1024" y="786"/>
                </a:lnTo>
                <a:lnTo>
                  <a:pt x="1025" y="765"/>
                </a:lnTo>
                <a:lnTo>
                  <a:pt x="1026" y="744"/>
                </a:lnTo>
                <a:lnTo>
                  <a:pt x="1027" y="723"/>
                </a:lnTo>
                <a:lnTo>
                  <a:pt x="1029" y="702"/>
                </a:lnTo>
                <a:lnTo>
                  <a:pt x="1029" y="682"/>
                </a:lnTo>
                <a:lnTo>
                  <a:pt x="1031" y="662"/>
                </a:lnTo>
                <a:lnTo>
                  <a:pt x="1032" y="641"/>
                </a:lnTo>
                <a:lnTo>
                  <a:pt x="1033" y="621"/>
                </a:lnTo>
                <a:lnTo>
                  <a:pt x="1034" y="601"/>
                </a:lnTo>
                <a:lnTo>
                  <a:pt x="1035" y="581"/>
                </a:lnTo>
                <a:lnTo>
                  <a:pt x="1036" y="561"/>
                </a:lnTo>
                <a:lnTo>
                  <a:pt x="1037" y="541"/>
                </a:lnTo>
                <a:lnTo>
                  <a:pt x="1038" y="522"/>
                </a:lnTo>
                <a:lnTo>
                  <a:pt x="1039" y="503"/>
                </a:lnTo>
                <a:lnTo>
                  <a:pt x="1040" y="484"/>
                </a:lnTo>
                <a:lnTo>
                  <a:pt x="1042" y="466"/>
                </a:lnTo>
                <a:lnTo>
                  <a:pt x="1043" y="447"/>
                </a:lnTo>
                <a:lnTo>
                  <a:pt x="1044" y="429"/>
                </a:lnTo>
                <a:lnTo>
                  <a:pt x="1045" y="411"/>
                </a:lnTo>
                <a:lnTo>
                  <a:pt x="1046" y="393"/>
                </a:lnTo>
                <a:lnTo>
                  <a:pt x="1047" y="376"/>
                </a:lnTo>
                <a:lnTo>
                  <a:pt x="1048" y="358"/>
                </a:lnTo>
                <a:lnTo>
                  <a:pt x="1049" y="342"/>
                </a:lnTo>
                <a:lnTo>
                  <a:pt x="1050" y="325"/>
                </a:lnTo>
                <a:lnTo>
                  <a:pt x="1051" y="309"/>
                </a:lnTo>
                <a:lnTo>
                  <a:pt x="1053" y="293"/>
                </a:lnTo>
                <a:lnTo>
                  <a:pt x="1053" y="277"/>
                </a:lnTo>
                <a:lnTo>
                  <a:pt x="1054" y="262"/>
                </a:lnTo>
                <a:lnTo>
                  <a:pt x="1056" y="247"/>
                </a:lnTo>
                <a:lnTo>
                  <a:pt x="1057" y="233"/>
                </a:lnTo>
                <a:lnTo>
                  <a:pt x="1058" y="219"/>
                </a:lnTo>
                <a:lnTo>
                  <a:pt x="1059" y="205"/>
                </a:lnTo>
                <a:lnTo>
                  <a:pt x="1060" y="192"/>
                </a:lnTo>
                <a:lnTo>
                  <a:pt x="1061" y="179"/>
                </a:lnTo>
                <a:lnTo>
                  <a:pt x="1062" y="166"/>
                </a:lnTo>
                <a:lnTo>
                  <a:pt x="1063" y="154"/>
                </a:lnTo>
                <a:lnTo>
                  <a:pt x="1064" y="142"/>
                </a:lnTo>
                <a:lnTo>
                  <a:pt x="1065" y="131"/>
                </a:lnTo>
                <a:lnTo>
                  <a:pt x="1067" y="120"/>
                </a:lnTo>
                <a:lnTo>
                  <a:pt x="1068" y="110"/>
                </a:lnTo>
                <a:lnTo>
                  <a:pt x="1069" y="100"/>
                </a:lnTo>
                <a:lnTo>
                  <a:pt x="1070" y="90"/>
                </a:lnTo>
                <a:lnTo>
                  <a:pt x="1071" y="81"/>
                </a:lnTo>
                <a:lnTo>
                  <a:pt x="1072" y="73"/>
                </a:lnTo>
                <a:lnTo>
                  <a:pt x="1073" y="64"/>
                </a:lnTo>
                <a:lnTo>
                  <a:pt x="1074" y="57"/>
                </a:lnTo>
                <a:lnTo>
                  <a:pt x="1075" y="50"/>
                </a:lnTo>
                <a:lnTo>
                  <a:pt x="1076" y="43"/>
                </a:lnTo>
                <a:lnTo>
                  <a:pt x="1078" y="37"/>
                </a:lnTo>
                <a:lnTo>
                  <a:pt x="1078" y="31"/>
                </a:lnTo>
                <a:lnTo>
                  <a:pt x="1080" y="26"/>
                </a:lnTo>
                <a:lnTo>
                  <a:pt x="1081" y="21"/>
                </a:lnTo>
                <a:lnTo>
                  <a:pt x="1082" y="17"/>
                </a:lnTo>
                <a:lnTo>
                  <a:pt x="1083" y="13"/>
                </a:lnTo>
                <a:lnTo>
                  <a:pt x="1084" y="10"/>
                </a:lnTo>
                <a:lnTo>
                  <a:pt x="1085" y="7"/>
                </a:lnTo>
                <a:lnTo>
                  <a:pt x="1086" y="5"/>
                </a:lnTo>
                <a:lnTo>
                  <a:pt x="1087" y="3"/>
                </a:lnTo>
                <a:lnTo>
                  <a:pt x="1088" y="1"/>
                </a:lnTo>
                <a:lnTo>
                  <a:pt x="1089" y="1"/>
                </a:lnTo>
                <a:lnTo>
                  <a:pt x="1091" y="0"/>
                </a:lnTo>
                <a:lnTo>
                  <a:pt x="1092" y="1"/>
                </a:lnTo>
                <a:lnTo>
                  <a:pt x="1093" y="1"/>
                </a:lnTo>
                <a:lnTo>
                  <a:pt x="1094" y="3"/>
                </a:lnTo>
                <a:lnTo>
                  <a:pt x="1095" y="5"/>
                </a:lnTo>
                <a:lnTo>
                  <a:pt x="1096" y="7"/>
                </a:lnTo>
                <a:lnTo>
                  <a:pt x="1097" y="10"/>
                </a:lnTo>
                <a:lnTo>
                  <a:pt x="1098" y="13"/>
                </a:lnTo>
                <a:lnTo>
                  <a:pt x="1099" y="17"/>
                </a:lnTo>
                <a:lnTo>
                  <a:pt x="1100" y="21"/>
                </a:lnTo>
                <a:lnTo>
                  <a:pt x="1102" y="26"/>
                </a:lnTo>
                <a:lnTo>
                  <a:pt x="1102" y="31"/>
                </a:lnTo>
                <a:lnTo>
                  <a:pt x="1104" y="37"/>
                </a:lnTo>
                <a:lnTo>
                  <a:pt x="1105" y="43"/>
                </a:lnTo>
                <a:lnTo>
                  <a:pt x="1106" y="50"/>
                </a:lnTo>
                <a:lnTo>
                  <a:pt x="1107" y="57"/>
                </a:lnTo>
                <a:lnTo>
                  <a:pt x="1108" y="64"/>
                </a:lnTo>
                <a:lnTo>
                  <a:pt x="1109" y="73"/>
                </a:lnTo>
                <a:lnTo>
                  <a:pt x="1110" y="81"/>
                </a:lnTo>
                <a:lnTo>
                  <a:pt x="1111" y="90"/>
                </a:lnTo>
                <a:lnTo>
                  <a:pt x="1112" y="100"/>
                </a:lnTo>
                <a:lnTo>
                  <a:pt x="1113" y="110"/>
                </a:lnTo>
                <a:lnTo>
                  <a:pt x="1115" y="120"/>
                </a:lnTo>
                <a:lnTo>
                  <a:pt x="1116" y="131"/>
                </a:lnTo>
                <a:lnTo>
                  <a:pt x="1117" y="142"/>
                </a:lnTo>
                <a:lnTo>
                  <a:pt x="1118" y="154"/>
                </a:lnTo>
                <a:lnTo>
                  <a:pt x="1119" y="166"/>
                </a:lnTo>
                <a:lnTo>
                  <a:pt x="1120" y="179"/>
                </a:lnTo>
                <a:lnTo>
                  <a:pt x="1121" y="192"/>
                </a:lnTo>
                <a:lnTo>
                  <a:pt x="1122" y="205"/>
                </a:lnTo>
                <a:lnTo>
                  <a:pt x="1123" y="219"/>
                </a:lnTo>
                <a:lnTo>
                  <a:pt x="1124" y="233"/>
                </a:lnTo>
                <a:lnTo>
                  <a:pt x="1126" y="247"/>
                </a:lnTo>
                <a:lnTo>
                  <a:pt x="1127" y="262"/>
                </a:lnTo>
                <a:lnTo>
                  <a:pt x="1128" y="277"/>
                </a:lnTo>
                <a:lnTo>
                  <a:pt x="1129" y="293"/>
                </a:lnTo>
                <a:lnTo>
                  <a:pt x="1130" y="309"/>
                </a:lnTo>
                <a:lnTo>
                  <a:pt x="1131" y="325"/>
                </a:lnTo>
                <a:lnTo>
                  <a:pt x="1132" y="342"/>
                </a:lnTo>
                <a:lnTo>
                  <a:pt x="1133" y="358"/>
                </a:lnTo>
                <a:lnTo>
                  <a:pt x="1134" y="376"/>
                </a:lnTo>
                <a:lnTo>
                  <a:pt x="1135" y="393"/>
                </a:lnTo>
                <a:lnTo>
                  <a:pt x="1137" y="411"/>
                </a:lnTo>
                <a:lnTo>
                  <a:pt x="1137" y="429"/>
                </a:lnTo>
                <a:lnTo>
                  <a:pt x="1139" y="447"/>
                </a:lnTo>
                <a:lnTo>
                  <a:pt x="1140" y="466"/>
                </a:lnTo>
                <a:lnTo>
                  <a:pt x="1141" y="484"/>
                </a:lnTo>
                <a:lnTo>
                  <a:pt x="1142" y="503"/>
                </a:lnTo>
                <a:lnTo>
                  <a:pt x="1143" y="522"/>
                </a:lnTo>
                <a:lnTo>
                  <a:pt x="1144" y="541"/>
                </a:lnTo>
                <a:lnTo>
                  <a:pt x="1145" y="561"/>
                </a:lnTo>
                <a:lnTo>
                  <a:pt x="1146" y="581"/>
                </a:lnTo>
                <a:lnTo>
                  <a:pt x="1147" y="601"/>
                </a:lnTo>
                <a:lnTo>
                  <a:pt x="1148" y="621"/>
                </a:lnTo>
                <a:lnTo>
                  <a:pt x="1150" y="641"/>
                </a:lnTo>
                <a:lnTo>
                  <a:pt x="1151" y="662"/>
                </a:lnTo>
                <a:lnTo>
                  <a:pt x="1151" y="682"/>
                </a:lnTo>
                <a:lnTo>
                  <a:pt x="1153" y="702"/>
                </a:lnTo>
                <a:lnTo>
                  <a:pt x="1154" y="723"/>
                </a:lnTo>
                <a:lnTo>
                  <a:pt x="1155" y="744"/>
                </a:lnTo>
                <a:lnTo>
                  <a:pt x="1156" y="765"/>
                </a:lnTo>
                <a:lnTo>
                  <a:pt x="1157" y="786"/>
                </a:lnTo>
                <a:lnTo>
                  <a:pt x="1158" y="807"/>
                </a:lnTo>
                <a:lnTo>
                  <a:pt x="1159" y="828"/>
                </a:lnTo>
                <a:lnTo>
                  <a:pt x="1161" y="849"/>
                </a:lnTo>
                <a:lnTo>
                  <a:pt x="1161" y="870"/>
                </a:lnTo>
                <a:lnTo>
                  <a:pt x="1162" y="891"/>
                </a:lnTo>
                <a:lnTo>
                  <a:pt x="1164" y="912"/>
                </a:lnTo>
                <a:lnTo>
                  <a:pt x="1165" y="934"/>
                </a:lnTo>
                <a:lnTo>
                  <a:pt x="1166" y="955"/>
                </a:lnTo>
                <a:lnTo>
                  <a:pt x="1167" y="976"/>
                </a:lnTo>
                <a:lnTo>
                  <a:pt x="1168" y="997"/>
                </a:lnTo>
                <a:lnTo>
                  <a:pt x="1169" y="1018"/>
                </a:lnTo>
                <a:lnTo>
                  <a:pt x="1170" y="1039"/>
                </a:lnTo>
                <a:lnTo>
                  <a:pt x="1171" y="1060"/>
                </a:lnTo>
                <a:lnTo>
                  <a:pt x="1172" y="1080"/>
                </a:lnTo>
                <a:lnTo>
                  <a:pt x="1173" y="1101"/>
                </a:lnTo>
                <a:lnTo>
                  <a:pt x="1175" y="1122"/>
                </a:lnTo>
                <a:lnTo>
                  <a:pt x="1175" y="1142"/>
                </a:lnTo>
                <a:lnTo>
                  <a:pt x="1177" y="1162"/>
                </a:lnTo>
                <a:lnTo>
                  <a:pt x="1178" y="1183"/>
                </a:lnTo>
                <a:lnTo>
                  <a:pt x="1179" y="1203"/>
                </a:lnTo>
                <a:lnTo>
                  <a:pt x="1180" y="1222"/>
                </a:lnTo>
                <a:lnTo>
                  <a:pt x="1181" y="1242"/>
                </a:lnTo>
                <a:lnTo>
                  <a:pt x="1182" y="1262"/>
                </a:lnTo>
                <a:lnTo>
                  <a:pt x="1183" y="1281"/>
                </a:lnTo>
                <a:lnTo>
                  <a:pt x="1184" y="1300"/>
                </a:lnTo>
                <a:lnTo>
                  <a:pt x="1185" y="1319"/>
                </a:lnTo>
                <a:lnTo>
                  <a:pt x="1186" y="1338"/>
                </a:lnTo>
                <a:lnTo>
                  <a:pt x="1188" y="1357"/>
                </a:lnTo>
                <a:lnTo>
                  <a:pt x="1189" y="1375"/>
                </a:lnTo>
                <a:lnTo>
                  <a:pt x="1190" y="1393"/>
                </a:lnTo>
                <a:lnTo>
                  <a:pt x="1191" y="1411"/>
                </a:lnTo>
                <a:lnTo>
                  <a:pt x="1192" y="1428"/>
                </a:lnTo>
                <a:lnTo>
                  <a:pt x="1193" y="1446"/>
                </a:lnTo>
                <a:lnTo>
                  <a:pt x="1194" y="1463"/>
                </a:lnTo>
                <a:lnTo>
                  <a:pt x="1195" y="1480"/>
                </a:lnTo>
                <a:lnTo>
                  <a:pt x="1196" y="1496"/>
                </a:lnTo>
                <a:lnTo>
                  <a:pt x="1197" y="1512"/>
                </a:lnTo>
                <a:lnTo>
                  <a:pt x="1199" y="1528"/>
                </a:lnTo>
                <a:lnTo>
                  <a:pt x="1200" y="1543"/>
                </a:lnTo>
                <a:lnTo>
                  <a:pt x="1201" y="1559"/>
                </a:lnTo>
                <a:lnTo>
                  <a:pt x="1202" y="1574"/>
                </a:lnTo>
                <a:lnTo>
                  <a:pt x="1203" y="1588"/>
                </a:lnTo>
                <a:lnTo>
                  <a:pt x="1204" y="1603"/>
                </a:lnTo>
                <a:lnTo>
                  <a:pt x="1205" y="1617"/>
                </a:lnTo>
                <a:lnTo>
                  <a:pt x="1206" y="1630"/>
                </a:lnTo>
                <a:lnTo>
                  <a:pt x="1207" y="1644"/>
                </a:lnTo>
                <a:lnTo>
                  <a:pt x="1208" y="1657"/>
                </a:lnTo>
                <a:lnTo>
                  <a:pt x="1210" y="1669"/>
                </a:lnTo>
                <a:lnTo>
                  <a:pt x="1210" y="1681"/>
                </a:lnTo>
                <a:lnTo>
                  <a:pt x="1212" y="1693"/>
                </a:lnTo>
                <a:lnTo>
                  <a:pt x="1213" y="1705"/>
                </a:lnTo>
                <a:lnTo>
                  <a:pt x="1214" y="1716"/>
                </a:lnTo>
                <a:lnTo>
                  <a:pt x="1215" y="1727"/>
                </a:lnTo>
                <a:lnTo>
                  <a:pt x="1216" y="1737"/>
                </a:lnTo>
                <a:lnTo>
                  <a:pt x="1217" y="1748"/>
                </a:lnTo>
                <a:lnTo>
                  <a:pt x="1218" y="1757"/>
                </a:lnTo>
                <a:lnTo>
                  <a:pt x="1219" y="1767"/>
                </a:lnTo>
                <a:lnTo>
                  <a:pt x="1220" y="1776"/>
                </a:lnTo>
                <a:lnTo>
                  <a:pt x="1221" y="1784"/>
                </a:lnTo>
                <a:lnTo>
                  <a:pt x="1223" y="1792"/>
                </a:lnTo>
                <a:lnTo>
                  <a:pt x="1224" y="1800"/>
                </a:lnTo>
                <a:lnTo>
                  <a:pt x="1225" y="1807"/>
                </a:lnTo>
                <a:lnTo>
                  <a:pt x="1226" y="1815"/>
                </a:lnTo>
                <a:lnTo>
                  <a:pt x="1227" y="1821"/>
                </a:lnTo>
                <a:lnTo>
                  <a:pt x="1228" y="1828"/>
                </a:lnTo>
                <a:lnTo>
                  <a:pt x="1229" y="1833"/>
                </a:lnTo>
                <a:lnTo>
                  <a:pt x="1230" y="1839"/>
                </a:lnTo>
                <a:lnTo>
                  <a:pt x="1231" y="1844"/>
                </a:lnTo>
                <a:lnTo>
                  <a:pt x="1232" y="1849"/>
                </a:lnTo>
                <a:lnTo>
                  <a:pt x="1234" y="1853"/>
                </a:lnTo>
                <a:lnTo>
                  <a:pt x="1234" y="1858"/>
                </a:lnTo>
                <a:lnTo>
                  <a:pt x="1236" y="1861"/>
                </a:lnTo>
                <a:lnTo>
                  <a:pt x="1237" y="1865"/>
                </a:lnTo>
                <a:lnTo>
                  <a:pt x="1238" y="1868"/>
                </a:lnTo>
                <a:lnTo>
                  <a:pt x="1239" y="1870"/>
                </a:lnTo>
                <a:lnTo>
                  <a:pt x="1240" y="1872"/>
                </a:lnTo>
                <a:lnTo>
                  <a:pt x="1241" y="1874"/>
                </a:lnTo>
                <a:lnTo>
                  <a:pt x="1242" y="1876"/>
                </a:lnTo>
                <a:lnTo>
                  <a:pt x="1243" y="1877"/>
                </a:lnTo>
                <a:lnTo>
                  <a:pt x="1244" y="1878"/>
                </a:lnTo>
                <a:lnTo>
                  <a:pt x="1245" y="1879"/>
                </a:lnTo>
                <a:lnTo>
                  <a:pt x="1247" y="1879"/>
                </a:lnTo>
                <a:lnTo>
                  <a:pt x="1248" y="1879"/>
                </a:lnTo>
                <a:lnTo>
                  <a:pt x="1249" y="1878"/>
                </a:lnTo>
                <a:lnTo>
                  <a:pt x="1250" y="1877"/>
                </a:lnTo>
                <a:lnTo>
                  <a:pt x="1251" y="1876"/>
                </a:lnTo>
                <a:lnTo>
                  <a:pt x="1252" y="1875"/>
                </a:lnTo>
                <a:lnTo>
                  <a:pt x="1253" y="1873"/>
                </a:lnTo>
                <a:lnTo>
                  <a:pt x="1254" y="1871"/>
                </a:lnTo>
                <a:lnTo>
                  <a:pt x="1255" y="1868"/>
                </a:lnTo>
                <a:lnTo>
                  <a:pt x="1256" y="1866"/>
                </a:lnTo>
                <a:lnTo>
                  <a:pt x="1258" y="1863"/>
                </a:lnTo>
                <a:lnTo>
                  <a:pt x="1259" y="1860"/>
                </a:lnTo>
                <a:lnTo>
                  <a:pt x="1259" y="1857"/>
                </a:lnTo>
                <a:lnTo>
                  <a:pt x="1261" y="1853"/>
                </a:lnTo>
                <a:lnTo>
                  <a:pt x="1262" y="1849"/>
                </a:lnTo>
                <a:lnTo>
                  <a:pt x="1263" y="1844"/>
                </a:lnTo>
                <a:lnTo>
                  <a:pt x="1264" y="1840"/>
                </a:lnTo>
                <a:lnTo>
                  <a:pt x="1265" y="1835"/>
                </a:lnTo>
                <a:lnTo>
                  <a:pt x="1266" y="1831"/>
                </a:lnTo>
                <a:lnTo>
                  <a:pt x="1267" y="1826"/>
                </a:lnTo>
                <a:lnTo>
                  <a:pt x="1268" y="1820"/>
                </a:lnTo>
                <a:lnTo>
                  <a:pt x="1269" y="1815"/>
                </a:lnTo>
                <a:lnTo>
                  <a:pt x="1270" y="1809"/>
                </a:lnTo>
                <a:lnTo>
                  <a:pt x="1272" y="1803"/>
                </a:lnTo>
                <a:lnTo>
                  <a:pt x="1273" y="1797"/>
                </a:lnTo>
                <a:lnTo>
                  <a:pt x="1274" y="1791"/>
                </a:lnTo>
                <a:lnTo>
                  <a:pt x="1275" y="1784"/>
                </a:lnTo>
                <a:lnTo>
                  <a:pt x="1276" y="1777"/>
                </a:lnTo>
                <a:lnTo>
                  <a:pt x="1277" y="1770"/>
                </a:lnTo>
                <a:lnTo>
                  <a:pt x="1278" y="1763"/>
                </a:lnTo>
                <a:lnTo>
                  <a:pt x="1279" y="1756"/>
                </a:lnTo>
                <a:lnTo>
                  <a:pt x="1280" y="1749"/>
                </a:lnTo>
                <a:lnTo>
                  <a:pt x="1281" y="1742"/>
                </a:lnTo>
                <a:lnTo>
                  <a:pt x="1283" y="1735"/>
                </a:lnTo>
                <a:lnTo>
                  <a:pt x="1283" y="1727"/>
                </a:lnTo>
                <a:lnTo>
                  <a:pt x="1285" y="1719"/>
                </a:lnTo>
                <a:lnTo>
                  <a:pt x="1286" y="1712"/>
                </a:lnTo>
                <a:lnTo>
                  <a:pt x="1287" y="1704"/>
                </a:lnTo>
                <a:lnTo>
                  <a:pt x="1288" y="1696"/>
                </a:lnTo>
                <a:lnTo>
                  <a:pt x="1289" y="1688"/>
                </a:lnTo>
                <a:lnTo>
                  <a:pt x="1290" y="1680"/>
                </a:lnTo>
                <a:lnTo>
                  <a:pt x="1291" y="1672"/>
                </a:lnTo>
                <a:lnTo>
                  <a:pt x="1292" y="1664"/>
                </a:lnTo>
                <a:lnTo>
                  <a:pt x="1293" y="1656"/>
                </a:lnTo>
                <a:lnTo>
                  <a:pt x="1294" y="1648"/>
                </a:lnTo>
                <a:lnTo>
                  <a:pt x="1296" y="1640"/>
                </a:lnTo>
                <a:lnTo>
                  <a:pt x="1297" y="1631"/>
                </a:lnTo>
                <a:lnTo>
                  <a:pt x="1298" y="1623"/>
                </a:lnTo>
                <a:lnTo>
                  <a:pt x="1299" y="1615"/>
                </a:lnTo>
                <a:lnTo>
                  <a:pt x="1300" y="1607"/>
                </a:lnTo>
                <a:lnTo>
                  <a:pt x="1301" y="1599"/>
                </a:lnTo>
                <a:lnTo>
                  <a:pt x="1302" y="1591"/>
                </a:lnTo>
                <a:lnTo>
                  <a:pt x="1303" y="1583"/>
                </a:lnTo>
                <a:lnTo>
                  <a:pt x="1304" y="1575"/>
                </a:lnTo>
                <a:lnTo>
                  <a:pt x="1305" y="1567"/>
                </a:lnTo>
                <a:lnTo>
                  <a:pt x="1307" y="1559"/>
                </a:lnTo>
                <a:lnTo>
                  <a:pt x="1308" y="1551"/>
                </a:lnTo>
                <a:lnTo>
                  <a:pt x="1309" y="1543"/>
                </a:lnTo>
                <a:lnTo>
                  <a:pt x="1310" y="1536"/>
                </a:lnTo>
                <a:lnTo>
                  <a:pt x="1311" y="1528"/>
                </a:lnTo>
                <a:lnTo>
                  <a:pt x="1312" y="1521"/>
                </a:lnTo>
                <a:lnTo>
                  <a:pt x="1313" y="1513"/>
                </a:lnTo>
                <a:lnTo>
                  <a:pt x="1314" y="1506"/>
                </a:lnTo>
                <a:lnTo>
                  <a:pt x="1315" y="1499"/>
                </a:lnTo>
                <a:lnTo>
                  <a:pt x="1316" y="1492"/>
                </a:lnTo>
                <a:lnTo>
                  <a:pt x="1318" y="1485"/>
                </a:lnTo>
                <a:lnTo>
                  <a:pt x="1318" y="1478"/>
                </a:lnTo>
                <a:lnTo>
                  <a:pt x="1320" y="1471"/>
                </a:lnTo>
                <a:lnTo>
                  <a:pt x="1321" y="1465"/>
                </a:lnTo>
                <a:lnTo>
                  <a:pt x="1322" y="1458"/>
                </a:lnTo>
                <a:lnTo>
                  <a:pt x="1323" y="1452"/>
                </a:lnTo>
                <a:lnTo>
                  <a:pt x="1324" y="1446"/>
                </a:lnTo>
                <a:lnTo>
                  <a:pt x="1325" y="1440"/>
                </a:lnTo>
                <a:lnTo>
                  <a:pt x="1326" y="1434"/>
                </a:lnTo>
                <a:lnTo>
                  <a:pt x="1327" y="1428"/>
                </a:lnTo>
                <a:lnTo>
                  <a:pt x="1328" y="1423"/>
                </a:lnTo>
                <a:lnTo>
                  <a:pt x="1329" y="1417"/>
                </a:lnTo>
                <a:lnTo>
                  <a:pt x="1331" y="1412"/>
                </a:lnTo>
                <a:lnTo>
                  <a:pt x="1332" y="1407"/>
                </a:lnTo>
                <a:lnTo>
                  <a:pt x="1332" y="1402"/>
                </a:lnTo>
                <a:lnTo>
                  <a:pt x="1334" y="1398"/>
                </a:lnTo>
                <a:lnTo>
                  <a:pt x="1335" y="1393"/>
                </a:lnTo>
                <a:lnTo>
                  <a:pt x="1336" y="1389"/>
                </a:lnTo>
                <a:lnTo>
                  <a:pt x="1337" y="1385"/>
                </a:lnTo>
                <a:lnTo>
                  <a:pt x="1338" y="1381"/>
                </a:lnTo>
                <a:lnTo>
                  <a:pt x="1339" y="1378"/>
                </a:lnTo>
                <a:lnTo>
                  <a:pt x="1340" y="1374"/>
                </a:lnTo>
                <a:lnTo>
                  <a:pt x="1342" y="1371"/>
                </a:lnTo>
                <a:lnTo>
                  <a:pt x="1342" y="1368"/>
                </a:lnTo>
                <a:lnTo>
                  <a:pt x="1343" y="1365"/>
                </a:lnTo>
                <a:lnTo>
                  <a:pt x="1345" y="1362"/>
                </a:lnTo>
                <a:lnTo>
                  <a:pt x="1346" y="1359"/>
                </a:lnTo>
                <a:lnTo>
                  <a:pt x="1347" y="1357"/>
                </a:lnTo>
                <a:lnTo>
                  <a:pt x="1348" y="1355"/>
                </a:lnTo>
                <a:lnTo>
                  <a:pt x="1349" y="1353"/>
                </a:lnTo>
                <a:lnTo>
                  <a:pt x="1350" y="1352"/>
                </a:lnTo>
                <a:lnTo>
                  <a:pt x="1351" y="1350"/>
                </a:lnTo>
                <a:lnTo>
                  <a:pt x="1352" y="1349"/>
                </a:lnTo>
                <a:lnTo>
                  <a:pt x="1353" y="1348"/>
                </a:lnTo>
                <a:lnTo>
                  <a:pt x="1354" y="1347"/>
                </a:lnTo>
                <a:lnTo>
                  <a:pt x="1356" y="1346"/>
                </a:lnTo>
                <a:lnTo>
                  <a:pt x="1357" y="1346"/>
                </a:lnTo>
                <a:lnTo>
                  <a:pt x="1358" y="1345"/>
                </a:lnTo>
                <a:lnTo>
                  <a:pt x="1359" y="1345"/>
                </a:lnTo>
                <a:lnTo>
                  <a:pt x="1360" y="1346"/>
                </a:lnTo>
                <a:lnTo>
                  <a:pt x="1361" y="1346"/>
                </a:lnTo>
                <a:lnTo>
                  <a:pt x="1362" y="1346"/>
                </a:lnTo>
                <a:lnTo>
                  <a:pt x="1363" y="1347"/>
                </a:lnTo>
                <a:lnTo>
                  <a:pt x="1364" y="1348"/>
                </a:lnTo>
                <a:lnTo>
                  <a:pt x="1365" y="1349"/>
                </a:lnTo>
                <a:lnTo>
                  <a:pt x="1367" y="1350"/>
                </a:lnTo>
                <a:lnTo>
                  <a:pt x="1367" y="1352"/>
                </a:lnTo>
                <a:lnTo>
                  <a:pt x="1369" y="1353"/>
                </a:lnTo>
                <a:lnTo>
                  <a:pt x="1370" y="1355"/>
                </a:lnTo>
                <a:lnTo>
                  <a:pt x="1371" y="1357"/>
                </a:lnTo>
                <a:lnTo>
                  <a:pt x="1372" y="1359"/>
                </a:lnTo>
                <a:lnTo>
                  <a:pt x="1373" y="1361"/>
                </a:lnTo>
                <a:lnTo>
                  <a:pt x="1374" y="1364"/>
                </a:lnTo>
                <a:lnTo>
                  <a:pt x="1375" y="1367"/>
                </a:lnTo>
                <a:lnTo>
                  <a:pt x="1376" y="1369"/>
                </a:lnTo>
                <a:lnTo>
                  <a:pt x="1377" y="1372"/>
                </a:lnTo>
                <a:lnTo>
                  <a:pt x="1378" y="1375"/>
                </a:lnTo>
                <a:lnTo>
                  <a:pt x="1380" y="1378"/>
                </a:lnTo>
                <a:lnTo>
                  <a:pt x="1381" y="1382"/>
                </a:lnTo>
                <a:lnTo>
                  <a:pt x="1382" y="1385"/>
                </a:lnTo>
                <a:lnTo>
                  <a:pt x="1383" y="1389"/>
                </a:lnTo>
                <a:lnTo>
                  <a:pt x="1384" y="1393"/>
                </a:lnTo>
                <a:lnTo>
                  <a:pt x="1385" y="1396"/>
                </a:lnTo>
                <a:lnTo>
                  <a:pt x="1386" y="1400"/>
                </a:lnTo>
                <a:lnTo>
                  <a:pt x="1387" y="1404"/>
                </a:lnTo>
                <a:lnTo>
                  <a:pt x="1388" y="1409"/>
                </a:lnTo>
                <a:lnTo>
                  <a:pt x="1389" y="1413"/>
                </a:lnTo>
                <a:lnTo>
                  <a:pt x="1391" y="1417"/>
                </a:lnTo>
                <a:lnTo>
                  <a:pt x="1391" y="1422"/>
                </a:lnTo>
                <a:lnTo>
                  <a:pt x="1393" y="1426"/>
                </a:lnTo>
                <a:lnTo>
                  <a:pt x="1394" y="1431"/>
                </a:lnTo>
                <a:lnTo>
                  <a:pt x="1395" y="1435"/>
                </a:lnTo>
                <a:lnTo>
                  <a:pt x="1396" y="1441"/>
                </a:lnTo>
                <a:lnTo>
                  <a:pt x="1397" y="1445"/>
                </a:lnTo>
                <a:lnTo>
                  <a:pt x="1398" y="1450"/>
                </a:lnTo>
                <a:lnTo>
                  <a:pt x="1399" y="1455"/>
                </a:lnTo>
                <a:lnTo>
                  <a:pt x="1400" y="1460"/>
                </a:lnTo>
                <a:lnTo>
                  <a:pt x="1401" y="1465"/>
                </a:lnTo>
                <a:lnTo>
                  <a:pt x="1402" y="1470"/>
                </a:lnTo>
                <a:lnTo>
                  <a:pt x="1404" y="1476"/>
                </a:lnTo>
                <a:lnTo>
                  <a:pt x="1405" y="1481"/>
                </a:lnTo>
                <a:lnTo>
                  <a:pt x="1406" y="1486"/>
                </a:lnTo>
                <a:lnTo>
                  <a:pt x="1407" y="1491"/>
                </a:lnTo>
                <a:lnTo>
                  <a:pt x="1408" y="1496"/>
                </a:lnTo>
                <a:lnTo>
                  <a:pt x="1409" y="1502"/>
                </a:lnTo>
                <a:lnTo>
                  <a:pt x="1410" y="1507"/>
                </a:lnTo>
                <a:lnTo>
                  <a:pt x="1411" y="1512"/>
                </a:lnTo>
                <a:lnTo>
                  <a:pt x="1412" y="1517"/>
                </a:lnTo>
                <a:lnTo>
                  <a:pt x="1413" y="1523"/>
                </a:lnTo>
                <a:lnTo>
                  <a:pt x="1415" y="1528"/>
                </a:lnTo>
                <a:lnTo>
                  <a:pt x="1416" y="1533"/>
                </a:lnTo>
                <a:lnTo>
                  <a:pt x="1417" y="1538"/>
                </a:lnTo>
                <a:lnTo>
                  <a:pt x="1418" y="1543"/>
                </a:lnTo>
                <a:lnTo>
                  <a:pt x="1419" y="1548"/>
                </a:lnTo>
                <a:lnTo>
                  <a:pt x="1420" y="1554"/>
                </a:lnTo>
                <a:lnTo>
                  <a:pt x="1421" y="1559"/>
                </a:lnTo>
                <a:lnTo>
                  <a:pt x="1422" y="1564"/>
                </a:lnTo>
                <a:lnTo>
                  <a:pt x="1423" y="1569"/>
                </a:lnTo>
                <a:lnTo>
                  <a:pt x="1424" y="1574"/>
                </a:lnTo>
                <a:lnTo>
                  <a:pt x="1426" y="1578"/>
                </a:lnTo>
                <a:lnTo>
                  <a:pt x="1426" y="1583"/>
                </a:lnTo>
                <a:lnTo>
                  <a:pt x="1428" y="1588"/>
                </a:lnTo>
                <a:lnTo>
                  <a:pt x="1429" y="1593"/>
                </a:lnTo>
                <a:lnTo>
                  <a:pt x="1430" y="1597"/>
                </a:lnTo>
                <a:lnTo>
                  <a:pt x="1431" y="1602"/>
                </a:lnTo>
                <a:lnTo>
                  <a:pt x="1432" y="1606"/>
                </a:lnTo>
                <a:lnTo>
                  <a:pt x="1433" y="1610"/>
                </a:lnTo>
                <a:lnTo>
                  <a:pt x="1434" y="1614"/>
                </a:lnTo>
                <a:lnTo>
                  <a:pt x="1435" y="1618"/>
                </a:lnTo>
                <a:lnTo>
                  <a:pt x="1436" y="1622"/>
                </a:lnTo>
                <a:lnTo>
                  <a:pt x="1437" y="1626"/>
                </a:lnTo>
                <a:lnTo>
                  <a:pt x="1439" y="1630"/>
                </a:lnTo>
                <a:lnTo>
                  <a:pt x="1440" y="1634"/>
                </a:lnTo>
                <a:lnTo>
                  <a:pt x="1440" y="1637"/>
                </a:lnTo>
                <a:lnTo>
                  <a:pt x="1442" y="1641"/>
                </a:lnTo>
                <a:lnTo>
                  <a:pt x="1443" y="1644"/>
                </a:lnTo>
                <a:lnTo>
                  <a:pt x="1444" y="1647"/>
                </a:lnTo>
                <a:lnTo>
                  <a:pt x="1445" y="1650"/>
                </a:lnTo>
                <a:lnTo>
                  <a:pt x="1446" y="1653"/>
                </a:lnTo>
                <a:lnTo>
                  <a:pt x="1447" y="1656"/>
                </a:lnTo>
                <a:lnTo>
                  <a:pt x="1448" y="1659"/>
                </a:lnTo>
                <a:lnTo>
                  <a:pt x="1450" y="1661"/>
                </a:lnTo>
                <a:lnTo>
                  <a:pt x="1450" y="1664"/>
                </a:lnTo>
                <a:lnTo>
                  <a:pt x="1451" y="1666"/>
                </a:lnTo>
                <a:lnTo>
                  <a:pt x="1453" y="1668"/>
                </a:lnTo>
                <a:lnTo>
                  <a:pt x="1454" y="1670"/>
                </a:lnTo>
                <a:lnTo>
                  <a:pt x="1455" y="1672"/>
                </a:lnTo>
                <a:lnTo>
                  <a:pt x="1456" y="1674"/>
                </a:lnTo>
                <a:lnTo>
                  <a:pt x="1457" y="1676"/>
                </a:lnTo>
                <a:lnTo>
                  <a:pt x="1458" y="1677"/>
                </a:lnTo>
                <a:lnTo>
                  <a:pt x="1459" y="1679"/>
                </a:lnTo>
                <a:lnTo>
                  <a:pt x="1460" y="1680"/>
                </a:lnTo>
                <a:lnTo>
                  <a:pt x="1461" y="1681"/>
                </a:lnTo>
                <a:lnTo>
                  <a:pt x="1462" y="1682"/>
                </a:lnTo>
                <a:lnTo>
                  <a:pt x="1464" y="1683"/>
                </a:lnTo>
                <a:lnTo>
                  <a:pt x="1465" y="1683"/>
                </a:lnTo>
                <a:lnTo>
                  <a:pt x="1466" y="1684"/>
                </a:lnTo>
                <a:lnTo>
                  <a:pt x="1467" y="1684"/>
                </a:lnTo>
                <a:lnTo>
                  <a:pt x="1468" y="1684"/>
                </a:lnTo>
                <a:lnTo>
                  <a:pt x="1469" y="1684"/>
                </a:lnTo>
                <a:lnTo>
                  <a:pt x="1470" y="1684"/>
                </a:lnTo>
                <a:lnTo>
                  <a:pt x="1471" y="1684"/>
                </a:lnTo>
                <a:lnTo>
                  <a:pt x="1472" y="1684"/>
                </a:lnTo>
                <a:lnTo>
                  <a:pt x="1473" y="1683"/>
                </a:lnTo>
                <a:lnTo>
                  <a:pt x="1475" y="1683"/>
                </a:lnTo>
                <a:lnTo>
                  <a:pt x="1475" y="1682"/>
                </a:lnTo>
                <a:lnTo>
                  <a:pt x="1477" y="1681"/>
                </a:lnTo>
                <a:lnTo>
                  <a:pt x="1478" y="1680"/>
                </a:lnTo>
                <a:lnTo>
                  <a:pt x="1479" y="1679"/>
                </a:lnTo>
                <a:lnTo>
                  <a:pt x="1480" y="1678"/>
                </a:lnTo>
                <a:lnTo>
                  <a:pt x="1481" y="1676"/>
                </a:lnTo>
                <a:lnTo>
                  <a:pt x="1482" y="1675"/>
                </a:lnTo>
                <a:lnTo>
                  <a:pt x="1483" y="1673"/>
                </a:lnTo>
                <a:lnTo>
                  <a:pt x="1484" y="1672"/>
                </a:lnTo>
                <a:lnTo>
                  <a:pt x="1485" y="1670"/>
                </a:lnTo>
                <a:lnTo>
                  <a:pt x="1486" y="1668"/>
                </a:lnTo>
                <a:lnTo>
                  <a:pt x="1488" y="1666"/>
                </a:lnTo>
                <a:lnTo>
                  <a:pt x="1489" y="1663"/>
                </a:lnTo>
                <a:lnTo>
                  <a:pt x="1490" y="1661"/>
                </a:lnTo>
                <a:lnTo>
                  <a:pt x="1491" y="1659"/>
                </a:lnTo>
                <a:lnTo>
                  <a:pt x="1492" y="1656"/>
                </a:lnTo>
                <a:lnTo>
                  <a:pt x="1493" y="1654"/>
                </a:lnTo>
                <a:lnTo>
                  <a:pt x="1494" y="1651"/>
                </a:lnTo>
                <a:lnTo>
                  <a:pt x="1495" y="1648"/>
                </a:lnTo>
                <a:lnTo>
                  <a:pt x="1496" y="1645"/>
                </a:lnTo>
                <a:lnTo>
                  <a:pt x="1497" y="1642"/>
                </a:lnTo>
                <a:lnTo>
                  <a:pt x="1499" y="1639"/>
                </a:lnTo>
                <a:lnTo>
                  <a:pt x="1499" y="1636"/>
                </a:lnTo>
                <a:lnTo>
                  <a:pt x="1501" y="1633"/>
                </a:lnTo>
                <a:lnTo>
                  <a:pt x="1502" y="1630"/>
                </a:lnTo>
                <a:lnTo>
                  <a:pt x="1503" y="1626"/>
                </a:lnTo>
                <a:lnTo>
                  <a:pt x="1504" y="1623"/>
                </a:lnTo>
                <a:lnTo>
                  <a:pt x="1505" y="1619"/>
                </a:lnTo>
                <a:lnTo>
                  <a:pt x="1506" y="1616"/>
                </a:lnTo>
                <a:lnTo>
                  <a:pt x="1507" y="1612"/>
                </a:lnTo>
                <a:lnTo>
                  <a:pt x="1508" y="1609"/>
                </a:lnTo>
                <a:lnTo>
                  <a:pt x="1509" y="1605"/>
                </a:lnTo>
                <a:lnTo>
                  <a:pt x="1510" y="1602"/>
                </a:lnTo>
                <a:lnTo>
                  <a:pt x="1512" y="1598"/>
                </a:lnTo>
                <a:lnTo>
                  <a:pt x="1513" y="1594"/>
                </a:lnTo>
                <a:lnTo>
                  <a:pt x="1514" y="1590"/>
                </a:lnTo>
                <a:lnTo>
                  <a:pt x="1515" y="1586"/>
                </a:lnTo>
                <a:lnTo>
                  <a:pt x="1516" y="1582"/>
                </a:lnTo>
                <a:lnTo>
                  <a:pt x="1517" y="1579"/>
                </a:lnTo>
                <a:lnTo>
                  <a:pt x="1518" y="1575"/>
                </a:lnTo>
                <a:lnTo>
                  <a:pt x="1519" y="1571"/>
                </a:lnTo>
                <a:lnTo>
                  <a:pt x="1520" y="1567"/>
                </a:lnTo>
                <a:lnTo>
                  <a:pt x="1521" y="1563"/>
                </a:lnTo>
                <a:lnTo>
                  <a:pt x="1523" y="1559"/>
                </a:lnTo>
                <a:lnTo>
                  <a:pt x="1524" y="1555"/>
                </a:lnTo>
                <a:lnTo>
                  <a:pt x="1525" y="1551"/>
                </a:lnTo>
                <a:lnTo>
                  <a:pt x="1526" y="1547"/>
                </a:lnTo>
                <a:lnTo>
                  <a:pt x="1527" y="1543"/>
                </a:lnTo>
                <a:lnTo>
                  <a:pt x="1528" y="1540"/>
                </a:lnTo>
                <a:lnTo>
                  <a:pt x="1529" y="1536"/>
                </a:lnTo>
                <a:lnTo>
                  <a:pt x="1530" y="1532"/>
                </a:lnTo>
                <a:lnTo>
                  <a:pt x="1531" y="1528"/>
                </a:lnTo>
                <a:lnTo>
                  <a:pt x="1532" y="1524"/>
                </a:lnTo>
                <a:lnTo>
                  <a:pt x="1534" y="1521"/>
                </a:lnTo>
                <a:lnTo>
                  <a:pt x="1534" y="1517"/>
                </a:lnTo>
                <a:lnTo>
                  <a:pt x="1536" y="1513"/>
                </a:lnTo>
                <a:lnTo>
                  <a:pt x="1537" y="1510"/>
                </a:lnTo>
                <a:lnTo>
                  <a:pt x="1538" y="1506"/>
                </a:lnTo>
                <a:lnTo>
                  <a:pt x="1539" y="1503"/>
                </a:lnTo>
                <a:lnTo>
                  <a:pt x="1540" y="1500"/>
                </a:lnTo>
                <a:lnTo>
                  <a:pt x="1541" y="1496"/>
                </a:lnTo>
                <a:lnTo>
                  <a:pt x="1542" y="1493"/>
                </a:lnTo>
                <a:lnTo>
                  <a:pt x="1543" y="1490"/>
                </a:lnTo>
                <a:lnTo>
                  <a:pt x="1544" y="1487"/>
                </a:lnTo>
                <a:lnTo>
                  <a:pt x="1545" y="1483"/>
                </a:lnTo>
                <a:lnTo>
                  <a:pt x="1547" y="1481"/>
                </a:lnTo>
                <a:lnTo>
                  <a:pt x="1548" y="1478"/>
                </a:lnTo>
                <a:lnTo>
                  <a:pt x="1548" y="1475"/>
                </a:lnTo>
                <a:lnTo>
                  <a:pt x="1550" y="1472"/>
                </a:lnTo>
                <a:lnTo>
                  <a:pt x="1551" y="1469"/>
                </a:lnTo>
                <a:lnTo>
                  <a:pt x="1552" y="1467"/>
                </a:lnTo>
                <a:lnTo>
                  <a:pt x="1553" y="1464"/>
                </a:lnTo>
                <a:lnTo>
                  <a:pt x="1554" y="1462"/>
                </a:lnTo>
                <a:lnTo>
                  <a:pt x="1555" y="1459"/>
                </a:lnTo>
                <a:lnTo>
                  <a:pt x="1556" y="1457"/>
                </a:lnTo>
                <a:lnTo>
                  <a:pt x="1557" y="1455"/>
                </a:lnTo>
                <a:lnTo>
                  <a:pt x="1558" y="1453"/>
                </a:lnTo>
                <a:lnTo>
                  <a:pt x="1559" y="1451"/>
                </a:lnTo>
                <a:lnTo>
                  <a:pt x="1561" y="1449"/>
                </a:lnTo>
                <a:lnTo>
                  <a:pt x="1562" y="1448"/>
                </a:lnTo>
                <a:lnTo>
                  <a:pt x="1563" y="1446"/>
                </a:lnTo>
                <a:lnTo>
                  <a:pt x="1564" y="1445"/>
                </a:lnTo>
                <a:lnTo>
                  <a:pt x="1565" y="1443"/>
                </a:lnTo>
                <a:lnTo>
                  <a:pt x="1566" y="1442"/>
                </a:lnTo>
                <a:lnTo>
                  <a:pt x="1567" y="1440"/>
                </a:lnTo>
                <a:lnTo>
                  <a:pt x="1568" y="1439"/>
                </a:lnTo>
                <a:lnTo>
                  <a:pt x="1569" y="1438"/>
                </a:lnTo>
                <a:lnTo>
                  <a:pt x="1570" y="1437"/>
                </a:lnTo>
                <a:lnTo>
                  <a:pt x="1572" y="1437"/>
                </a:lnTo>
                <a:lnTo>
                  <a:pt x="1573" y="1436"/>
                </a:lnTo>
                <a:lnTo>
                  <a:pt x="1574" y="1435"/>
                </a:lnTo>
                <a:lnTo>
                  <a:pt x="1575" y="1435"/>
                </a:lnTo>
                <a:lnTo>
                  <a:pt x="1576" y="1435"/>
                </a:lnTo>
                <a:lnTo>
                  <a:pt x="1577" y="1434"/>
                </a:lnTo>
                <a:lnTo>
                  <a:pt x="1578" y="1434"/>
                </a:lnTo>
                <a:lnTo>
                  <a:pt x="1579" y="1434"/>
                </a:lnTo>
                <a:lnTo>
                  <a:pt x="1580" y="1434"/>
                </a:lnTo>
                <a:lnTo>
                  <a:pt x="1581" y="1434"/>
                </a:lnTo>
                <a:lnTo>
                  <a:pt x="1583" y="1435"/>
                </a:lnTo>
                <a:lnTo>
                  <a:pt x="1583" y="1435"/>
                </a:lnTo>
                <a:lnTo>
                  <a:pt x="1585" y="1435"/>
                </a:lnTo>
                <a:lnTo>
                  <a:pt x="1586" y="1436"/>
                </a:lnTo>
                <a:lnTo>
                  <a:pt x="1587" y="1437"/>
                </a:lnTo>
                <a:lnTo>
                  <a:pt x="1588" y="1438"/>
                </a:lnTo>
                <a:lnTo>
                  <a:pt x="1589" y="1439"/>
                </a:lnTo>
                <a:lnTo>
                  <a:pt x="1590" y="1440"/>
                </a:lnTo>
                <a:lnTo>
                  <a:pt x="1591" y="1441"/>
                </a:lnTo>
                <a:lnTo>
                  <a:pt x="1592" y="1442"/>
                </a:lnTo>
                <a:lnTo>
                  <a:pt x="1593" y="1443"/>
                </a:lnTo>
                <a:lnTo>
                  <a:pt x="1594" y="1445"/>
                </a:lnTo>
                <a:lnTo>
                  <a:pt x="1596" y="1446"/>
                </a:lnTo>
                <a:lnTo>
                  <a:pt x="1597" y="1448"/>
                </a:lnTo>
                <a:lnTo>
                  <a:pt x="1598" y="1449"/>
                </a:lnTo>
                <a:lnTo>
                  <a:pt x="1599" y="1451"/>
                </a:lnTo>
                <a:lnTo>
                  <a:pt x="1600" y="1453"/>
                </a:lnTo>
                <a:lnTo>
                  <a:pt x="1601" y="1455"/>
                </a:lnTo>
                <a:lnTo>
                  <a:pt x="1602" y="1457"/>
                </a:lnTo>
                <a:lnTo>
                  <a:pt x="1603" y="1459"/>
                </a:lnTo>
                <a:lnTo>
                  <a:pt x="1604" y="1461"/>
                </a:lnTo>
                <a:lnTo>
                  <a:pt x="1605" y="1463"/>
                </a:lnTo>
                <a:lnTo>
                  <a:pt x="1607" y="1466"/>
                </a:lnTo>
                <a:lnTo>
                  <a:pt x="1607" y="1468"/>
                </a:lnTo>
                <a:lnTo>
                  <a:pt x="1609" y="1470"/>
                </a:lnTo>
                <a:lnTo>
                  <a:pt x="1610" y="1473"/>
                </a:lnTo>
                <a:lnTo>
                  <a:pt x="1611" y="1475"/>
                </a:lnTo>
                <a:lnTo>
                  <a:pt x="1612" y="1478"/>
                </a:lnTo>
                <a:lnTo>
                  <a:pt x="1613" y="1481"/>
                </a:lnTo>
                <a:lnTo>
                  <a:pt x="1614" y="1483"/>
                </a:lnTo>
                <a:lnTo>
                  <a:pt x="1615" y="1486"/>
                </a:lnTo>
                <a:lnTo>
                  <a:pt x="1616" y="1489"/>
                </a:lnTo>
                <a:lnTo>
                  <a:pt x="1617" y="1492"/>
                </a:lnTo>
                <a:lnTo>
                  <a:pt x="1618" y="1494"/>
                </a:lnTo>
                <a:lnTo>
                  <a:pt x="1620" y="1498"/>
                </a:lnTo>
                <a:lnTo>
                  <a:pt x="1621" y="1500"/>
                </a:lnTo>
                <a:lnTo>
                  <a:pt x="1622" y="1504"/>
                </a:lnTo>
                <a:lnTo>
                  <a:pt x="1623" y="1506"/>
                </a:lnTo>
                <a:lnTo>
                  <a:pt x="1624" y="1509"/>
                </a:lnTo>
                <a:lnTo>
                  <a:pt x="1625" y="1513"/>
                </a:lnTo>
                <a:lnTo>
                  <a:pt x="1626" y="1516"/>
                </a:lnTo>
                <a:lnTo>
                  <a:pt x="1627" y="1519"/>
                </a:lnTo>
                <a:lnTo>
                  <a:pt x="1628" y="1522"/>
                </a:lnTo>
                <a:lnTo>
                  <a:pt x="1629" y="1525"/>
                </a:lnTo>
                <a:lnTo>
                  <a:pt x="1631" y="1528"/>
                </a:lnTo>
                <a:lnTo>
                  <a:pt x="1632" y="1531"/>
                </a:lnTo>
                <a:lnTo>
                  <a:pt x="1632" y="1534"/>
                </a:lnTo>
                <a:lnTo>
                  <a:pt x="1634" y="1537"/>
                </a:lnTo>
                <a:lnTo>
                  <a:pt x="1635" y="1541"/>
                </a:lnTo>
                <a:lnTo>
                  <a:pt x="1636" y="1543"/>
                </a:lnTo>
                <a:lnTo>
                  <a:pt x="1637" y="1546"/>
                </a:lnTo>
                <a:lnTo>
                  <a:pt x="1638" y="1550"/>
                </a:lnTo>
                <a:lnTo>
                  <a:pt x="1639" y="1553"/>
                </a:lnTo>
                <a:lnTo>
                  <a:pt x="1640" y="1556"/>
                </a:lnTo>
                <a:lnTo>
                  <a:pt x="1642" y="1559"/>
                </a:lnTo>
                <a:lnTo>
                  <a:pt x="1642" y="1562"/>
                </a:lnTo>
                <a:lnTo>
                  <a:pt x="1643" y="1565"/>
                </a:lnTo>
                <a:lnTo>
                  <a:pt x="1645" y="1568"/>
                </a:lnTo>
                <a:lnTo>
                  <a:pt x="1646" y="1570"/>
                </a:lnTo>
                <a:lnTo>
                  <a:pt x="1647" y="1573"/>
                </a:lnTo>
                <a:lnTo>
                  <a:pt x="1648" y="1576"/>
                </a:lnTo>
                <a:lnTo>
                  <a:pt x="1649" y="1579"/>
                </a:lnTo>
                <a:lnTo>
                  <a:pt x="1650" y="1581"/>
                </a:lnTo>
                <a:lnTo>
                  <a:pt x="1651" y="1584"/>
                </a:lnTo>
                <a:lnTo>
                  <a:pt x="1652" y="1587"/>
                </a:lnTo>
                <a:lnTo>
                  <a:pt x="1653" y="1589"/>
                </a:lnTo>
                <a:lnTo>
                  <a:pt x="1654" y="1592"/>
                </a:lnTo>
                <a:lnTo>
                  <a:pt x="1656" y="1594"/>
                </a:lnTo>
                <a:lnTo>
                  <a:pt x="1656" y="1597"/>
                </a:lnTo>
                <a:lnTo>
                  <a:pt x="1658" y="1599"/>
                </a:lnTo>
                <a:lnTo>
                  <a:pt x="1659" y="1601"/>
                </a:lnTo>
                <a:lnTo>
                  <a:pt x="1660" y="1604"/>
                </a:lnTo>
                <a:lnTo>
                  <a:pt x="1661" y="1606"/>
                </a:lnTo>
                <a:lnTo>
                  <a:pt x="1662" y="1607"/>
                </a:lnTo>
                <a:lnTo>
                  <a:pt x="1663" y="1610"/>
                </a:lnTo>
                <a:lnTo>
                  <a:pt x="1664" y="1611"/>
                </a:lnTo>
                <a:lnTo>
                  <a:pt x="1665" y="1613"/>
                </a:lnTo>
                <a:lnTo>
                  <a:pt x="1666" y="1615"/>
                </a:lnTo>
                <a:lnTo>
                  <a:pt x="1667" y="1617"/>
                </a:lnTo>
                <a:lnTo>
                  <a:pt x="1669" y="1618"/>
                </a:lnTo>
                <a:lnTo>
                  <a:pt x="1670" y="1620"/>
                </a:lnTo>
                <a:lnTo>
                  <a:pt x="1671" y="1622"/>
                </a:lnTo>
                <a:lnTo>
                  <a:pt x="1672" y="1623"/>
                </a:lnTo>
                <a:lnTo>
                  <a:pt x="1673" y="1624"/>
                </a:lnTo>
                <a:lnTo>
                  <a:pt x="1674" y="1625"/>
                </a:lnTo>
                <a:lnTo>
                  <a:pt x="1675" y="1626"/>
                </a:lnTo>
                <a:lnTo>
                  <a:pt x="1676" y="1628"/>
                </a:lnTo>
                <a:lnTo>
                  <a:pt x="1677" y="1628"/>
                </a:lnTo>
                <a:lnTo>
                  <a:pt x="1678" y="1629"/>
                </a:lnTo>
                <a:lnTo>
                  <a:pt x="1680" y="1630"/>
                </a:lnTo>
                <a:lnTo>
                  <a:pt x="1681" y="1631"/>
                </a:lnTo>
                <a:lnTo>
                  <a:pt x="1682" y="1631"/>
                </a:lnTo>
                <a:lnTo>
                  <a:pt x="1683" y="1632"/>
                </a:lnTo>
                <a:lnTo>
                  <a:pt x="1684" y="1632"/>
                </a:lnTo>
                <a:lnTo>
                  <a:pt x="1685" y="1633"/>
                </a:lnTo>
                <a:lnTo>
                  <a:pt x="1686" y="1633"/>
                </a:lnTo>
                <a:lnTo>
                  <a:pt x="1687" y="1633"/>
                </a:lnTo>
                <a:lnTo>
                  <a:pt x="1688" y="1633"/>
                </a:lnTo>
                <a:lnTo>
                  <a:pt x="1689" y="1633"/>
                </a:lnTo>
                <a:lnTo>
                  <a:pt x="1691" y="1633"/>
                </a:lnTo>
                <a:lnTo>
                  <a:pt x="1691" y="1633"/>
                </a:lnTo>
                <a:lnTo>
                  <a:pt x="1693" y="1632"/>
                </a:lnTo>
                <a:lnTo>
                  <a:pt x="1694" y="1632"/>
                </a:lnTo>
                <a:lnTo>
                  <a:pt x="1695" y="1631"/>
                </a:lnTo>
                <a:lnTo>
                  <a:pt x="1696" y="1631"/>
                </a:lnTo>
                <a:lnTo>
                  <a:pt x="1697" y="1630"/>
                </a:lnTo>
                <a:lnTo>
                  <a:pt x="1698" y="1630"/>
                </a:lnTo>
                <a:lnTo>
                  <a:pt x="1699" y="1629"/>
                </a:lnTo>
                <a:lnTo>
                  <a:pt x="1700" y="1628"/>
                </a:lnTo>
                <a:lnTo>
                  <a:pt x="1701" y="1627"/>
                </a:lnTo>
                <a:lnTo>
                  <a:pt x="1702" y="1626"/>
                </a:lnTo>
                <a:lnTo>
                  <a:pt x="1704" y="1625"/>
                </a:lnTo>
                <a:lnTo>
                  <a:pt x="1705" y="1624"/>
                </a:lnTo>
                <a:lnTo>
                  <a:pt x="1706" y="1622"/>
                </a:lnTo>
                <a:lnTo>
                  <a:pt x="1707" y="1621"/>
                </a:lnTo>
                <a:lnTo>
                  <a:pt x="1708" y="1620"/>
                </a:lnTo>
                <a:lnTo>
                  <a:pt x="1709" y="1618"/>
                </a:lnTo>
                <a:lnTo>
                  <a:pt x="1710" y="1617"/>
                </a:lnTo>
                <a:lnTo>
                  <a:pt x="1711" y="1615"/>
                </a:lnTo>
                <a:lnTo>
                  <a:pt x="1712" y="1613"/>
                </a:lnTo>
                <a:lnTo>
                  <a:pt x="1713" y="1611"/>
                </a:lnTo>
                <a:lnTo>
                  <a:pt x="1715" y="1610"/>
                </a:lnTo>
                <a:lnTo>
                  <a:pt x="1715" y="1608"/>
                </a:lnTo>
                <a:lnTo>
                  <a:pt x="1717" y="1606"/>
                </a:lnTo>
                <a:lnTo>
                  <a:pt x="1718" y="1604"/>
                </a:lnTo>
                <a:lnTo>
                  <a:pt x="1719" y="1602"/>
                </a:lnTo>
                <a:lnTo>
                  <a:pt x="1720" y="1600"/>
                </a:lnTo>
                <a:lnTo>
                  <a:pt x="1721" y="1598"/>
                </a:lnTo>
                <a:lnTo>
                  <a:pt x="1722" y="1596"/>
                </a:lnTo>
                <a:lnTo>
                  <a:pt x="1723" y="1593"/>
                </a:lnTo>
                <a:lnTo>
                  <a:pt x="1724" y="1591"/>
                </a:lnTo>
                <a:lnTo>
                  <a:pt x="1725" y="1589"/>
                </a:lnTo>
                <a:lnTo>
                  <a:pt x="1726" y="1586"/>
                </a:lnTo>
                <a:lnTo>
                  <a:pt x="1728" y="1584"/>
                </a:lnTo>
                <a:lnTo>
                  <a:pt x="1729" y="1581"/>
                </a:lnTo>
                <a:lnTo>
                  <a:pt x="1730" y="1579"/>
                </a:lnTo>
                <a:lnTo>
                  <a:pt x="1731" y="1577"/>
                </a:lnTo>
                <a:lnTo>
                  <a:pt x="1732" y="1574"/>
                </a:lnTo>
                <a:lnTo>
                  <a:pt x="1733" y="1572"/>
                </a:lnTo>
                <a:lnTo>
                  <a:pt x="1734" y="1569"/>
                </a:lnTo>
                <a:lnTo>
                  <a:pt x="1735" y="1567"/>
                </a:lnTo>
                <a:lnTo>
                  <a:pt x="1736" y="1564"/>
                </a:lnTo>
                <a:lnTo>
                  <a:pt x="1737" y="1561"/>
                </a:lnTo>
                <a:lnTo>
                  <a:pt x="1739" y="1559"/>
                </a:lnTo>
                <a:lnTo>
                  <a:pt x="1740" y="1556"/>
                </a:lnTo>
                <a:lnTo>
                  <a:pt x="1740" y="1554"/>
                </a:lnTo>
                <a:lnTo>
                  <a:pt x="1742" y="1551"/>
                </a:lnTo>
                <a:lnTo>
                  <a:pt x="1743" y="1549"/>
                </a:lnTo>
                <a:lnTo>
                  <a:pt x="1744" y="1546"/>
                </a:lnTo>
                <a:lnTo>
                  <a:pt x="1745" y="1543"/>
                </a:lnTo>
                <a:lnTo>
                  <a:pt x="1746" y="1541"/>
                </a:lnTo>
                <a:lnTo>
                  <a:pt x="1747" y="1538"/>
                </a:lnTo>
                <a:lnTo>
                  <a:pt x="1748" y="1536"/>
                </a:lnTo>
                <a:lnTo>
                  <a:pt x="1750" y="1533"/>
                </a:lnTo>
                <a:lnTo>
                  <a:pt x="1750" y="1531"/>
                </a:lnTo>
                <a:lnTo>
                  <a:pt x="1751" y="1528"/>
                </a:lnTo>
                <a:lnTo>
                  <a:pt x="1753" y="1526"/>
                </a:lnTo>
                <a:lnTo>
                  <a:pt x="1754" y="1523"/>
                </a:lnTo>
                <a:lnTo>
                  <a:pt x="1755" y="1521"/>
                </a:lnTo>
                <a:lnTo>
                  <a:pt x="1756" y="1519"/>
                </a:lnTo>
                <a:lnTo>
                  <a:pt x="1757" y="1516"/>
                </a:lnTo>
                <a:lnTo>
                  <a:pt x="1758" y="1514"/>
                </a:lnTo>
                <a:lnTo>
                  <a:pt x="1759" y="1512"/>
                </a:lnTo>
                <a:lnTo>
                  <a:pt x="1760" y="1509"/>
                </a:lnTo>
                <a:lnTo>
                  <a:pt x="1761" y="1507"/>
                </a:lnTo>
                <a:lnTo>
                  <a:pt x="1762" y="1505"/>
                </a:lnTo>
                <a:lnTo>
                  <a:pt x="1764" y="1503"/>
                </a:lnTo>
                <a:lnTo>
                  <a:pt x="1764" y="1501"/>
                </a:lnTo>
                <a:lnTo>
                  <a:pt x="1766" y="1499"/>
                </a:lnTo>
                <a:lnTo>
                  <a:pt x="1767" y="1497"/>
                </a:lnTo>
                <a:lnTo>
                  <a:pt x="1768" y="1495"/>
                </a:lnTo>
                <a:lnTo>
                  <a:pt x="1769" y="1493"/>
                </a:lnTo>
                <a:lnTo>
                  <a:pt x="1770" y="1491"/>
                </a:lnTo>
                <a:lnTo>
                  <a:pt x="1771" y="1490"/>
                </a:lnTo>
                <a:lnTo>
                  <a:pt x="1772" y="1488"/>
                </a:lnTo>
                <a:lnTo>
                  <a:pt x="1773" y="1486"/>
                </a:lnTo>
                <a:lnTo>
                  <a:pt x="1774" y="1485"/>
                </a:lnTo>
                <a:lnTo>
                  <a:pt x="1775" y="1483"/>
                </a:lnTo>
                <a:lnTo>
                  <a:pt x="1777" y="1482"/>
                </a:lnTo>
                <a:lnTo>
                  <a:pt x="1778" y="1480"/>
                </a:lnTo>
                <a:lnTo>
                  <a:pt x="1779" y="1479"/>
                </a:lnTo>
                <a:lnTo>
                  <a:pt x="1780" y="1478"/>
                </a:lnTo>
                <a:lnTo>
                  <a:pt x="1781" y="1477"/>
                </a:lnTo>
                <a:lnTo>
                  <a:pt x="1782" y="1476"/>
                </a:lnTo>
                <a:lnTo>
                  <a:pt x="1783" y="1474"/>
                </a:lnTo>
                <a:lnTo>
                  <a:pt x="1784" y="1474"/>
                </a:lnTo>
                <a:lnTo>
                  <a:pt x="1785" y="1473"/>
                </a:lnTo>
                <a:lnTo>
                  <a:pt x="1786" y="1472"/>
                </a:lnTo>
                <a:lnTo>
                  <a:pt x="1788" y="1471"/>
                </a:lnTo>
                <a:lnTo>
                  <a:pt x="1789" y="1470"/>
                </a:lnTo>
                <a:lnTo>
                  <a:pt x="1790" y="1470"/>
                </a:lnTo>
                <a:lnTo>
                  <a:pt x="1791" y="1469"/>
                </a:lnTo>
                <a:lnTo>
                  <a:pt x="1792" y="1469"/>
                </a:lnTo>
                <a:lnTo>
                  <a:pt x="1793" y="1469"/>
                </a:lnTo>
                <a:lnTo>
                  <a:pt x="1794" y="1468"/>
                </a:lnTo>
                <a:lnTo>
                  <a:pt x="1795" y="1468"/>
                </a:lnTo>
                <a:lnTo>
                  <a:pt x="1796" y="1468"/>
                </a:lnTo>
                <a:lnTo>
                  <a:pt x="1797" y="1468"/>
                </a:lnTo>
                <a:lnTo>
                  <a:pt x="1799" y="1468"/>
                </a:lnTo>
                <a:lnTo>
                  <a:pt x="1799" y="1468"/>
                </a:lnTo>
                <a:lnTo>
                  <a:pt x="1801" y="1468"/>
                </a:lnTo>
                <a:lnTo>
                  <a:pt x="1802" y="1468"/>
                </a:lnTo>
                <a:lnTo>
                  <a:pt x="1803" y="1469"/>
                </a:lnTo>
                <a:lnTo>
                  <a:pt x="1804" y="1469"/>
                </a:lnTo>
                <a:lnTo>
                  <a:pt x="1805" y="1469"/>
                </a:lnTo>
                <a:lnTo>
                  <a:pt x="1806" y="1470"/>
                </a:lnTo>
                <a:lnTo>
                  <a:pt x="1807" y="1470"/>
                </a:lnTo>
                <a:lnTo>
                  <a:pt x="1808" y="1471"/>
                </a:lnTo>
                <a:lnTo>
                  <a:pt x="1809" y="1472"/>
                </a:lnTo>
                <a:lnTo>
                  <a:pt x="1810" y="1473"/>
                </a:lnTo>
                <a:lnTo>
                  <a:pt x="1812" y="1474"/>
                </a:lnTo>
                <a:lnTo>
                  <a:pt x="1813" y="1474"/>
                </a:lnTo>
                <a:lnTo>
                  <a:pt x="1814" y="1476"/>
                </a:lnTo>
                <a:lnTo>
                  <a:pt x="1815" y="1476"/>
                </a:lnTo>
                <a:lnTo>
                  <a:pt x="1816" y="1478"/>
                </a:lnTo>
                <a:lnTo>
                  <a:pt x="1817" y="1479"/>
                </a:lnTo>
                <a:lnTo>
                  <a:pt x="1818" y="1480"/>
                </a:lnTo>
                <a:lnTo>
                  <a:pt x="1819" y="1482"/>
                </a:lnTo>
                <a:lnTo>
                  <a:pt x="1820" y="1483"/>
                </a:lnTo>
                <a:lnTo>
                  <a:pt x="1821" y="1484"/>
                </a:lnTo>
                <a:lnTo>
                  <a:pt x="1823" y="1486"/>
                </a:lnTo>
                <a:lnTo>
                  <a:pt x="1823" y="1487"/>
                </a:lnTo>
                <a:lnTo>
                  <a:pt x="1825" y="1489"/>
                </a:lnTo>
                <a:lnTo>
                  <a:pt x="1826" y="1491"/>
                </a:lnTo>
                <a:lnTo>
                  <a:pt x="1827" y="1492"/>
                </a:lnTo>
                <a:lnTo>
                  <a:pt x="1828" y="1494"/>
                </a:lnTo>
                <a:lnTo>
                  <a:pt x="1829" y="1496"/>
                </a:lnTo>
                <a:lnTo>
                  <a:pt x="1830" y="1497"/>
                </a:lnTo>
                <a:lnTo>
                  <a:pt x="1831" y="1499"/>
                </a:lnTo>
                <a:lnTo>
                  <a:pt x="1832" y="1501"/>
                </a:lnTo>
                <a:lnTo>
                  <a:pt x="1833" y="1503"/>
                </a:lnTo>
                <a:lnTo>
                  <a:pt x="1834" y="1505"/>
                </a:lnTo>
                <a:lnTo>
                  <a:pt x="1835" y="1507"/>
                </a:lnTo>
                <a:lnTo>
                  <a:pt x="1837" y="1509"/>
                </a:lnTo>
                <a:lnTo>
                  <a:pt x="1838" y="1511"/>
                </a:lnTo>
                <a:lnTo>
                  <a:pt x="1839" y="1513"/>
                </a:lnTo>
                <a:lnTo>
                  <a:pt x="1840" y="1515"/>
                </a:lnTo>
                <a:lnTo>
                  <a:pt x="1841" y="1517"/>
                </a:lnTo>
                <a:lnTo>
                  <a:pt x="1842" y="1519"/>
                </a:lnTo>
                <a:lnTo>
                  <a:pt x="1843" y="1522"/>
                </a:lnTo>
                <a:lnTo>
                  <a:pt x="1844" y="1524"/>
                </a:lnTo>
                <a:lnTo>
                  <a:pt x="1845" y="1526"/>
                </a:lnTo>
                <a:lnTo>
                  <a:pt x="1846" y="1528"/>
                </a:lnTo>
                <a:lnTo>
                  <a:pt x="1848" y="1530"/>
                </a:lnTo>
                <a:lnTo>
                  <a:pt x="1848" y="1532"/>
                </a:lnTo>
                <a:lnTo>
                  <a:pt x="1850" y="1535"/>
                </a:lnTo>
                <a:lnTo>
                  <a:pt x="1851" y="1537"/>
                </a:lnTo>
                <a:lnTo>
                  <a:pt x="1852" y="1539"/>
                </a:lnTo>
                <a:lnTo>
                  <a:pt x="1853" y="1541"/>
                </a:lnTo>
                <a:lnTo>
                  <a:pt x="1854" y="1543"/>
                </a:lnTo>
                <a:lnTo>
                  <a:pt x="1855" y="1546"/>
                </a:lnTo>
                <a:lnTo>
                  <a:pt x="1856" y="1548"/>
                </a:lnTo>
                <a:lnTo>
                  <a:pt x="1857" y="1550"/>
                </a:lnTo>
                <a:lnTo>
                  <a:pt x="1858" y="1552"/>
                </a:lnTo>
                <a:lnTo>
                  <a:pt x="1859" y="1554"/>
                </a:lnTo>
                <a:lnTo>
                  <a:pt x="1861" y="1557"/>
                </a:lnTo>
                <a:lnTo>
                  <a:pt x="1862" y="1559"/>
                </a:lnTo>
                <a:lnTo>
                  <a:pt x="1863" y="1561"/>
                </a:lnTo>
                <a:lnTo>
                  <a:pt x="1864" y="1563"/>
                </a:lnTo>
                <a:lnTo>
                  <a:pt x="1865" y="1565"/>
                </a:lnTo>
                <a:lnTo>
                  <a:pt x="1866" y="1567"/>
                </a:lnTo>
                <a:lnTo>
                  <a:pt x="1867" y="1569"/>
                </a:lnTo>
                <a:lnTo>
                  <a:pt x="1868" y="1571"/>
                </a:lnTo>
                <a:lnTo>
                  <a:pt x="1869" y="1573"/>
                </a:lnTo>
                <a:lnTo>
                  <a:pt x="1870" y="1575"/>
                </a:lnTo>
                <a:lnTo>
                  <a:pt x="1872" y="1576"/>
                </a:lnTo>
                <a:lnTo>
                  <a:pt x="1872" y="1578"/>
                </a:lnTo>
                <a:lnTo>
                  <a:pt x="1874" y="1580"/>
                </a:lnTo>
                <a:lnTo>
                  <a:pt x="1875" y="1582"/>
                </a:lnTo>
                <a:lnTo>
                  <a:pt x="1876" y="1583"/>
                </a:lnTo>
                <a:lnTo>
                  <a:pt x="1877" y="1585"/>
                </a:lnTo>
                <a:lnTo>
                  <a:pt x="1878" y="1587"/>
                </a:lnTo>
                <a:lnTo>
                  <a:pt x="1879" y="1589"/>
                </a:lnTo>
                <a:lnTo>
                  <a:pt x="1880" y="1590"/>
                </a:lnTo>
                <a:lnTo>
                  <a:pt x="1881" y="1591"/>
                </a:lnTo>
                <a:lnTo>
                  <a:pt x="1882" y="1593"/>
                </a:lnTo>
                <a:lnTo>
                  <a:pt x="1883" y="1594"/>
                </a:lnTo>
                <a:lnTo>
                  <a:pt x="1885" y="1596"/>
                </a:lnTo>
                <a:lnTo>
                  <a:pt x="1886" y="1597"/>
                </a:lnTo>
                <a:lnTo>
                  <a:pt x="1887" y="1598"/>
                </a:lnTo>
                <a:lnTo>
                  <a:pt x="1888" y="1599"/>
                </a:lnTo>
                <a:lnTo>
                  <a:pt x="1889" y="1600"/>
                </a:lnTo>
                <a:lnTo>
                  <a:pt x="1890" y="1601"/>
                </a:lnTo>
                <a:lnTo>
                  <a:pt x="1891" y="1602"/>
                </a:lnTo>
                <a:lnTo>
                  <a:pt x="1892" y="1603"/>
                </a:lnTo>
                <a:lnTo>
                  <a:pt x="1893" y="1604"/>
                </a:lnTo>
                <a:lnTo>
                  <a:pt x="1894" y="1605"/>
                </a:lnTo>
                <a:lnTo>
                  <a:pt x="1896" y="1606"/>
                </a:lnTo>
                <a:lnTo>
                  <a:pt x="1896" y="1606"/>
                </a:lnTo>
                <a:lnTo>
                  <a:pt x="1898" y="1607"/>
                </a:lnTo>
                <a:lnTo>
                  <a:pt x="1899" y="1607"/>
                </a:lnTo>
                <a:lnTo>
                  <a:pt x="1900" y="1607"/>
                </a:lnTo>
                <a:lnTo>
                  <a:pt x="1901" y="1608"/>
                </a:lnTo>
                <a:lnTo>
                  <a:pt x="1902" y="1608"/>
                </a:lnTo>
                <a:lnTo>
                  <a:pt x="1903" y="1609"/>
                </a:lnTo>
                <a:lnTo>
                  <a:pt x="1904" y="1609"/>
                </a:lnTo>
                <a:lnTo>
                  <a:pt x="1905" y="1609"/>
                </a:lnTo>
                <a:lnTo>
                  <a:pt x="1906" y="1609"/>
                </a:lnTo>
                <a:lnTo>
                  <a:pt x="1907" y="1609"/>
                </a:lnTo>
                <a:lnTo>
                  <a:pt x="1909" y="1609"/>
                </a:lnTo>
                <a:lnTo>
                  <a:pt x="1910" y="1609"/>
                </a:lnTo>
                <a:lnTo>
                  <a:pt x="1911" y="1609"/>
                </a:lnTo>
                <a:lnTo>
                  <a:pt x="1912" y="1608"/>
                </a:lnTo>
                <a:lnTo>
                  <a:pt x="1913" y="1608"/>
                </a:lnTo>
                <a:lnTo>
                  <a:pt x="1914" y="1608"/>
                </a:lnTo>
                <a:lnTo>
                  <a:pt x="1915" y="1607"/>
                </a:lnTo>
                <a:lnTo>
                  <a:pt x="1916" y="1607"/>
                </a:lnTo>
                <a:lnTo>
                  <a:pt x="1917" y="1606"/>
                </a:lnTo>
                <a:lnTo>
                  <a:pt x="1918" y="1606"/>
                </a:lnTo>
                <a:lnTo>
                  <a:pt x="1920" y="1605"/>
                </a:lnTo>
                <a:lnTo>
                  <a:pt x="1921" y="1604"/>
                </a:lnTo>
                <a:lnTo>
                  <a:pt x="1921" y="1604"/>
                </a:lnTo>
                <a:lnTo>
                  <a:pt x="1923" y="1603"/>
                </a:lnTo>
                <a:lnTo>
                  <a:pt x="1924" y="1602"/>
                </a:lnTo>
                <a:lnTo>
                  <a:pt x="1925" y="1601"/>
                </a:lnTo>
                <a:lnTo>
                  <a:pt x="1926" y="1600"/>
                </a:lnTo>
                <a:lnTo>
                  <a:pt x="1927" y="1598"/>
                </a:lnTo>
                <a:lnTo>
                  <a:pt x="1928" y="1598"/>
                </a:lnTo>
                <a:lnTo>
                  <a:pt x="1929" y="1596"/>
                </a:lnTo>
                <a:lnTo>
                  <a:pt x="1931" y="1595"/>
                </a:lnTo>
                <a:lnTo>
                  <a:pt x="1931" y="1594"/>
                </a:lnTo>
                <a:lnTo>
                  <a:pt x="1932" y="1593"/>
                </a:lnTo>
                <a:lnTo>
                  <a:pt x="1934" y="1591"/>
                </a:lnTo>
                <a:lnTo>
                  <a:pt x="1935" y="1590"/>
                </a:lnTo>
                <a:lnTo>
                  <a:pt x="1936" y="1588"/>
                </a:lnTo>
                <a:lnTo>
                  <a:pt x="1937" y="1587"/>
                </a:lnTo>
                <a:lnTo>
                  <a:pt x="1938" y="1585"/>
                </a:lnTo>
                <a:lnTo>
                  <a:pt x="1939" y="1584"/>
                </a:lnTo>
                <a:lnTo>
                  <a:pt x="1940" y="1582"/>
                </a:lnTo>
                <a:lnTo>
                  <a:pt x="1941" y="1580"/>
                </a:lnTo>
                <a:lnTo>
                  <a:pt x="1942" y="1579"/>
                </a:lnTo>
                <a:lnTo>
                  <a:pt x="1943" y="1577"/>
                </a:lnTo>
                <a:lnTo>
                  <a:pt x="1945" y="1576"/>
                </a:lnTo>
                <a:lnTo>
                  <a:pt x="1945" y="1574"/>
                </a:lnTo>
                <a:lnTo>
                  <a:pt x="1947" y="1572"/>
                </a:lnTo>
                <a:lnTo>
                  <a:pt x="1948" y="1570"/>
                </a:lnTo>
                <a:lnTo>
                  <a:pt x="1949" y="1568"/>
                </a:lnTo>
                <a:lnTo>
                  <a:pt x="1950" y="1567"/>
                </a:lnTo>
                <a:lnTo>
                  <a:pt x="1951" y="1565"/>
                </a:lnTo>
                <a:lnTo>
                  <a:pt x="1952" y="1563"/>
                </a:lnTo>
                <a:lnTo>
                  <a:pt x="1953" y="1561"/>
                </a:lnTo>
                <a:lnTo>
                  <a:pt x="1954" y="1559"/>
                </a:lnTo>
                <a:lnTo>
                  <a:pt x="1955" y="1557"/>
                </a:lnTo>
                <a:lnTo>
                  <a:pt x="1956" y="1555"/>
                </a:lnTo>
                <a:lnTo>
                  <a:pt x="1958" y="1553"/>
                </a:lnTo>
                <a:lnTo>
                  <a:pt x="1959" y="1551"/>
                </a:lnTo>
                <a:lnTo>
                  <a:pt x="1960" y="1549"/>
                </a:lnTo>
                <a:lnTo>
                  <a:pt x="1961" y="1547"/>
                </a:lnTo>
                <a:lnTo>
                  <a:pt x="1962" y="1545"/>
                </a:lnTo>
                <a:lnTo>
                  <a:pt x="1963" y="1543"/>
                </a:lnTo>
                <a:lnTo>
                  <a:pt x="1964" y="1542"/>
                </a:lnTo>
                <a:lnTo>
                  <a:pt x="1965" y="1540"/>
                </a:lnTo>
                <a:lnTo>
                  <a:pt x="1966" y="1538"/>
                </a:lnTo>
                <a:lnTo>
                  <a:pt x="1967" y="1536"/>
                </a:lnTo>
                <a:lnTo>
                  <a:pt x="1969" y="1534"/>
                </a:lnTo>
                <a:lnTo>
                  <a:pt x="1970" y="1532"/>
                </a:lnTo>
                <a:lnTo>
                  <a:pt x="1971" y="1530"/>
                </a:lnTo>
                <a:lnTo>
                  <a:pt x="1972" y="1528"/>
                </a:lnTo>
                <a:lnTo>
                  <a:pt x="1973" y="1526"/>
                </a:lnTo>
                <a:lnTo>
                  <a:pt x="1974" y="1525"/>
                </a:lnTo>
                <a:lnTo>
                  <a:pt x="1975" y="1523"/>
                </a:lnTo>
                <a:lnTo>
                  <a:pt x="1976" y="1521"/>
                </a:lnTo>
                <a:lnTo>
                  <a:pt x="1977" y="1520"/>
                </a:lnTo>
                <a:lnTo>
                  <a:pt x="1978" y="1518"/>
                </a:lnTo>
                <a:lnTo>
                  <a:pt x="1980" y="1516"/>
                </a:lnTo>
                <a:lnTo>
                  <a:pt x="1980" y="1515"/>
                </a:lnTo>
                <a:lnTo>
                  <a:pt x="1982" y="1513"/>
                </a:lnTo>
                <a:lnTo>
                  <a:pt x="1983" y="1511"/>
                </a:lnTo>
                <a:lnTo>
                  <a:pt x="1984" y="1510"/>
                </a:lnTo>
                <a:lnTo>
                  <a:pt x="1985" y="1508"/>
                </a:lnTo>
                <a:lnTo>
                  <a:pt x="1986" y="1507"/>
                </a:lnTo>
                <a:lnTo>
                  <a:pt x="1987" y="1506"/>
                </a:lnTo>
                <a:lnTo>
                  <a:pt x="1988" y="1504"/>
                </a:lnTo>
                <a:lnTo>
                  <a:pt x="1989" y="1503"/>
                </a:lnTo>
                <a:lnTo>
                  <a:pt x="1990" y="1502"/>
                </a:lnTo>
                <a:lnTo>
                  <a:pt x="1991" y="1500"/>
                </a:lnTo>
                <a:lnTo>
                  <a:pt x="1993" y="1499"/>
                </a:lnTo>
                <a:lnTo>
                  <a:pt x="1994" y="1498"/>
                </a:lnTo>
                <a:lnTo>
                  <a:pt x="1995" y="1497"/>
                </a:lnTo>
                <a:lnTo>
                  <a:pt x="1996" y="1496"/>
                </a:lnTo>
                <a:lnTo>
                  <a:pt x="1997" y="1494"/>
                </a:lnTo>
                <a:lnTo>
                  <a:pt x="1998" y="1494"/>
                </a:lnTo>
                <a:lnTo>
                  <a:pt x="1999" y="1493"/>
                </a:lnTo>
                <a:lnTo>
                  <a:pt x="2000" y="1492"/>
                </a:lnTo>
                <a:lnTo>
                  <a:pt x="2001" y="1491"/>
                </a:lnTo>
                <a:lnTo>
                  <a:pt x="2002" y="1490"/>
                </a:lnTo>
                <a:lnTo>
                  <a:pt x="2004" y="1490"/>
                </a:lnTo>
                <a:lnTo>
                  <a:pt x="2004" y="1489"/>
                </a:lnTo>
                <a:lnTo>
                  <a:pt x="2006" y="1489"/>
                </a:lnTo>
                <a:lnTo>
                  <a:pt x="2007" y="1488"/>
                </a:lnTo>
                <a:lnTo>
                  <a:pt x="2008" y="1487"/>
                </a:lnTo>
                <a:lnTo>
                  <a:pt x="2009" y="1487"/>
                </a:lnTo>
                <a:lnTo>
                  <a:pt x="2010" y="1487"/>
                </a:lnTo>
                <a:lnTo>
                  <a:pt x="2011" y="1486"/>
                </a:lnTo>
                <a:lnTo>
                  <a:pt x="2012" y="1486"/>
                </a:lnTo>
                <a:lnTo>
                  <a:pt x="2013" y="1486"/>
                </a:lnTo>
                <a:lnTo>
                  <a:pt x="2014" y="1486"/>
                </a:lnTo>
                <a:lnTo>
                  <a:pt x="2015" y="1486"/>
                </a:lnTo>
                <a:lnTo>
                  <a:pt x="2017" y="1486"/>
                </a:lnTo>
                <a:lnTo>
                  <a:pt x="2018" y="1486"/>
                </a:lnTo>
                <a:lnTo>
                  <a:pt x="2019" y="1486"/>
                </a:lnTo>
                <a:lnTo>
                  <a:pt x="2020" y="1486"/>
                </a:lnTo>
                <a:lnTo>
                  <a:pt x="2021" y="1486"/>
                </a:lnTo>
                <a:lnTo>
                  <a:pt x="2022" y="1487"/>
                </a:lnTo>
                <a:lnTo>
                  <a:pt x="2023" y="1487"/>
                </a:lnTo>
                <a:lnTo>
                  <a:pt x="2024" y="1487"/>
                </a:lnTo>
                <a:lnTo>
                  <a:pt x="2025" y="1487"/>
                </a:lnTo>
                <a:lnTo>
                  <a:pt x="2026" y="1488"/>
                </a:lnTo>
                <a:lnTo>
                  <a:pt x="2028" y="1489"/>
                </a:lnTo>
                <a:lnTo>
                  <a:pt x="2029" y="1489"/>
                </a:lnTo>
                <a:lnTo>
                  <a:pt x="2029" y="1490"/>
                </a:lnTo>
                <a:lnTo>
                  <a:pt x="2031" y="1491"/>
                </a:lnTo>
                <a:lnTo>
                  <a:pt x="2032" y="1491"/>
                </a:lnTo>
                <a:lnTo>
                  <a:pt x="2033" y="1492"/>
                </a:lnTo>
                <a:lnTo>
                  <a:pt x="2034" y="1493"/>
                </a:lnTo>
                <a:lnTo>
                  <a:pt x="2035" y="1494"/>
                </a:lnTo>
                <a:lnTo>
                  <a:pt x="2036" y="1495"/>
                </a:lnTo>
                <a:lnTo>
                  <a:pt x="2037" y="1496"/>
                </a:lnTo>
                <a:lnTo>
                  <a:pt x="2039" y="1497"/>
                </a:lnTo>
                <a:lnTo>
                  <a:pt x="2039" y="1498"/>
                </a:lnTo>
                <a:lnTo>
                  <a:pt x="2040" y="1499"/>
                </a:lnTo>
                <a:lnTo>
                  <a:pt x="2042" y="1500"/>
                </a:lnTo>
                <a:lnTo>
                  <a:pt x="2043" y="1501"/>
                </a:lnTo>
                <a:lnTo>
                  <a:pt x="2044" y="1502"/>
                </a:lnTo>
                <a:lnTo>
                  <a:pt x="2045" y="1504"/>
                </a:lnTo>
                <a:lnTo>
                  <a:pt x="2046" y="1505"/>
                </a:lnTo>
                <a:lnTo>
                  <a:pt x="2047" y="1506"/>
                </a:lnTo>
                <a:lnTo>
                  <a:pt x="2048" y="1508"/>
                </a:lnTo>
                <a:lnTo>
                  <a:pt x="2049" y="1509"/>
                </a:lnTo>
                <a:lnTo>
                  <a:pt x="2050" y="1511"/>
                </a:lnTo>
                <a:lnTo>
                  <a:pt x="2051" y="1512"/>
                </a:lnTo>
                <a:lnTo>
                  <a:pt x="2053" y="1514"/>
                </a:lnTo>
                <a:lnTo>
                  <a:pt x="2053" y="1515"/>
                </a:lnTo>
                <a:lnTo>
                  <a:pt x="2055" y="1517"/>
                </a:lnTo>
                <a:lnTo>
                  <a:pt x="2056" y="1518"/>
                </a:lnTo>
                <a:lnTo>
                  <a:pt x="2057" y="1520"/>
                </a:lnTo>
                <a:lnTo>
                  <a:pt x="2058" y="1522"/>
                </a:lnTo>
                <a:lnTo>
                  <a:pt x="2059" y="1523"/>
                </a:lnTo>
                <a:lnTo>
                  <a:pt x="2060" y="1525"/>
                </a:lnTo>
                <a:lnTo>
                  <a:pt x="2061" y="1526"/>
                </a:lnTo>
                <a:lnTo>
                  <a:pt x="2062" y="1528"/>
                </a:lnTo>
                <a:lnTo>
                  <a:pt x="2063" y="1530"/>
                </a:lnTo>
                <a:lnTo>
                  <a:pt x="2064" y="1531"/>
                </a:lnTo>
                <a:lnTo>
                  <a:pt x="2066" y="1533"/>
                </a:lnTo>
                <a:lnTo>
                  <a:pt x="2067" y="1535"/>
                </a:lnTo>
                <a:lnTo>
                  <a:pt x="2068" y="1537"/>
                </a:lnTo>
                <a:lnTo>
                  <a:pt x="2069" y="1538"/>
                </a:lnTo>
                <a:lnTo>
                  <a:pt x="2070" y="1540"/>
                </a:lnTo>
                <a:lnTo>
                  <a:pt x="2071" y="1542"/>
                </a:lnTo>
                <a:lnTo>
                  <a:pt x="2072" y="1543"/>
                </a:lnTo>
                <a:lnTo>
                  <a:pt x="2073" y="1545"/>
                </a:lnTo>
                <a:lnTo>
                  <a:pt x="2074" y="1547"/>
                </a:lnTo>
                <a:lnTo>
                  <a:pt x="2075" y="1548"/>
                </a:lnTo>
                <a:lnTo>
                  <a:pt x="2077" y="1550"/>
                </a:lnTo>
                <a:lnTo>
                  <a:pt x="2078" y="1552"/>
                </a:lnTo>
                <a:lnTo>
                  <a:pt x="2079" y="1554"/>
                </a:lnTo>
                <a:lnTo>
                  <a:pt x="2080" y="1555"/>
                </a:lnTo>
                <a:lnTo>
                  <a:pt x="2081" y="1557"/>
                </a:lnTo>
                <a:lnTo>
                  <a:pt x="2082" y="1559"/>
                </a:lnTo>
                <a:lnTo>
                  <a:pt x="2083" y="1560"/>
                </a:lnTo>
                <a:lnTo>
                  <a:pt x="2084" y="1562"/>
                </a:lnTo>
                <a:lnTo>
                  <a:pt x="2085" y="1563"/>
                </a:lnTo>
                <a:lnTo>
                  <a:pt x="2086" y="1565"/>
                </a:lnTo>
                <a:lnTo>
                  <a:pt x="2088" y="1567"/>
                </a:lnTo>
                <a:lnTo>
                  <a:pt x="2088" y="1568"/>
                </a:lnTo>
                <a:lnTo>
                  <a:pt x="2090" y="1569"/>
                </a:lnTo>
                <a:lnTo>
                  <a:pt x="2091" y="1571"/>
                </a:lnTo>
                <a:lnTo>
                  <a:pt x="2092" y="1572"/>
                </a:lnTo>
                <a:lnTo>
                  <a:pt x="2093" y="1574"/>
                </a:lnTo>
                <a:lnTo>
                  <a:pt x="2094" y="1575"/>
                </a:lnTo>
                <a:lnTo>
                  <a:pt x="2095" y="1576"/>
                </a:lnTo>
                <a:lnTo>
                  <a:pt x="2096" y="1578"/>
                </a:lnTo>
                <a:lnTo>
                  <a:pt x="2097" y="1579"/>
                </a:lnTo>
                <a:lnTo>
                  <a:pt x="2098" y="1580"/>
                </a:lnTo>
                <a:lnTo>
                  <a:pt x="2099" y="1581"/>
                </a:lnTo>
                <a:lnTo>
                  <a:pt x="2101" y="1582"/>
                </a:lnTo>
                <a:lnTo>
                  <a:pt x="2102" y="1583"/>
                </a:lnTo>
                <a:lnTo>
                  <a:pt x="2103" y="1584"/>
                </a:lnTo>
                <a:lnTo>
                  <a:pt x="2104" y="1585"/>
                </a:lnTo>
                <a:lnTo>
                  <a:pt x="2105" y="1586"/>
                </a:lnTo>
                <a:lnTo>
                  <a:pt x="2106" y="1587"/>
                </a:lnTo>
                <a:lnTo>
                  <a:pt x="2107" y="1588"/>
                </a:lnTo>
                <a:lnTo>
                  <a:pt x="2108" y="1589"/>
                </a:lnTo>
                <a:lnTo>
                  <a:pt x="2109" y="1590"/>
                </a:lnTo>
                <a:lnTo>
                  <a:pt x="2110" y="1590"/>
                </a:lnTo>
                <a:lnTo>
                  <a:pt x="2112" y="1591"/>
                </a:lnTo>
                <a:lnTo>
                  <a:pt x="2112" y="1592"/>
                </a:lnTo>
                <a:lnTo>
                  <a:pt x="2114" y="1592"/>
                </a:lnTo>
                <a:lnTo>
                  <a:pt x="2115" y="1593"/>
                </a:lnTo>
                <a:lnTo>
                  <a:pt x="2116" y="1593"/>
                </a:lnTo>
                <a:lnTo>
                  <a:pt x="2117" y="1594"/>
                </a:lnTo>
                <a:lnTo>
                  <a:pt x="2118" y="1594"/>
                </a:lnTo>
                <a:lnTo>
                  <a:pt x="2119" y="1594"/>
                </a:lnTo>
                <a:lnTo>
                  <a:pt x="2120" y="1594"/>
                </a:lnTo>
                <a:lnTo>
                  <a:pt x="2121" y="1595"/>
                </a:lnTo>
                <a:lnTo>
                  <a:pt x="2122" y="1595"/>
                </a:lnTo>
                <a:lnTo>
                  <a:pt x="2123" y="1595"/>
                </a:lnTo>
                <a:lnTo>
                  <a:pt x="2124" y="1595"/>
                </a:lnTo>
                <a:lnTo>
                  <a:pt x="2126" y="1595"/>
                </a:lnTo>
                <a:lnTo>
                  <a:pt x="2127" y="1595"/>
                </a:lnTo>
                <a:lnTo>
                  <a:pt x="2128" y="1595"/>
                </a:lnTo>
                <a:lnTo>
                  <a:pt x="2129" y="1595"/>
                </a:lnTo>
                <a:lnTo>
                  <a:pt x="2130" y="1595"/>
                </a:lnTo>
                <a:lnTo>
                  <a:pt x="2131" y="1594"/>
                </a:lnTo>
                <a:lnTo>
                  <a:pt x="2132" y="1594"/>
                </a:lnTo>
                <a:lnTo>
                  <a:pt x="2133" y="1594"/>
                </a:lnTo>
                <a:lnTo>
                  <a:pt x="2134" y="1594"/>
                </a:lnTo>
                <a:lnTo>
                  <a:pt x="2135" y="1593"/>
                </a:lnTo>
                <a:lnTo>
                  <a:pt x="2137" y="1593"/>
                </a:lnTo>
                <a:lnTo>
                  <a:pt x="2137" y="1592"/>
                </a:lnTo>
                <a:lnTo>
                  <a:pt x="2139" y="1592"/>
                </a:lnTo>
                <a:lnTo>
                  <a:pt x="2140" y="1591"/>
                </a:lnTo>
                <a:lnTo>
                  <a:pt x="2141" y="1590"/>
                </a:lnTo>
                <a:lnTo>
                  <a:pt x="2142" y="1590"/>
                </a:lnTo>
                <a:lnTo>
                  <a:pt x="2143" y="1589"/>
                </a:lnTo>
                <a:lnTo>
                  <a:pt x="2144" y="1588"/>
                </a:lnTo>
                <a:lnTo>
                  <a:pt x="2145" y="1587"/>
                </a:lnTo>
                <a:lnTo>
                  <a:pt x="2146" y="1586"/>
                </a:lnTo>
                <a:lnTo>
                  <a:pt x="2147" y="1585"/>
                </a:lnTo>
                <a:lnTo>
                  <a:pt x="2148" y="1585"/>
                </a:lnTo>
                <a:lnTo>
                  <a:pt x="2150" y="1583"/>
                </a:lnTo>
                <a:lnTo>
                  <a:pt x="2151" y="1582"/>
                </a:lnTo>
                <a:lnTo>
                  <a:pt x="2152" y="1581"/>
                </a:lnTo>
                <a:lnTo>
                  <a:pt x="2153" y="1580"/>
                </a:lnTo>
                <a:lnTo>
                  <a:pt x="2154" y="1579"/>
                </a:lnTo>
                <a:lnTo>
                  <a:pt x="2155" y="1578"/>
                </a:lnTo>
                <a:lnTo>
                  <a:pt x="2156" y="1577"/>
                </a:lnTo>
                <a:lnTo>
                  <a:pt x="2157" y="1576"/>
                </a:lnTo>
                <a:lnTo>
                  <a:pt x="2158" y="1574"/>
                </a:lnTo>
                <a:lnTo>
                  <a:pt x="2159" y="1573"/>
                </a:lnTo>
                <a:lnTo>
                  <a:pt x="2161" y="1572"/>
                </a:lnTo>
                <a:lnTo>
                  <a:pt x="2161" y="1570"/>
                </a:lnTo>
                <a:lnTo>
                  <a:pt x="2163" y="1569"/>
                </a:lnTo>
                <a:lnTo>
                  <a:pt x="2164" y="1568"/>
                </a:lnTo>
                <a:lnTo>
                  <a:pt x="2165" y="1566"/>
                </a:lnTo>
                <a:lnTo>
                  <a:pt x="2166" y="1565"/>
                </a:lnTo>
                <a:lnTo>
                  <a:pt x="2167" y="1563"/>
                </a:lnTo>
                <a:lnTo>
                  <a:pt x="2168" y="1562"/>
                </a:lnTo>
                <a:lnTo>
                  <a:pt x="2169" y="1560"/>
                </a:lnTo>
                <a:lnTo>
                  <a:pt x="2170" y="1559"/>
                </a:lnTo>
                <a:lnTo>
                  <a:pt x="2171" y="1557"/>
                </a:lnTo>
                <a:lnTo>
                  <a:pt x="2172" y="1556"/>
                </a:lnTo>
                <a:lnTo>
                  <a:pt x="2174" y="1554"/>
                </a:lnTo>
                <a:lnTo>
                  <a:pt x="2175" y="1553"/>
                </a:lnTo>
                <a:lnTo>
                  <a:pt x="2176" y="1551"/>
                </a:lnTo>
                <a:lnTo>
                  <a:pt x="2177" y="1550"/>
                </a:lnTo>
                <a:lnTo>
                  <a:pt x="2178" y="1548"/>
                </a:lnTo>
                <a:lnTo>
                  <a:pt x="2179" y="1546"/>
                </a:lnTo>
                <a:lnTo>
                  <a:pt x="2180" y="1545"/>
                </a:lnTo>
                <a:lnTo>
                  <a:pt x="2181" y="1543"/>
                </a:lnTo>
              </a:path>
            </a:pathLst>
          </a:custGeom>
          <a:noFill/>
          <a:ln w="39688" cap="flat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" name="Freeform 52"/>
          <p:cNvSpPr>
            <a:spLocks/>
          </p:cNvSpPr>
          <p:nvPr/>
        </p:nvSpPr>
        <p:spPr bwMode="auto">
          <a:xfrm>
            <a:off x="9245090" y="3604937"/>
            <a:ext cx="1934199" cy="1239031"/>
          </a:xfrm>
          <a:custGeom>
            <a:avLst/>
            <a:gdLst>
              <a:gd name="T0" fmla="*/ 34 w 2181"/>
              <a:gd name="T1" fmla="*/ 1585 h 1879"/>
              <a:gd name="T2" fmla="*/ 69 w 2181"/>
              <a:gd name="T3" fmla="*/ 1592 h 1879"/>
              <a:gd name="T4" fmla="*/ 103 w 2181"/>
              <a:gd name="T5" fmla="*/ 1552 h 1879"/>
              <a:gd name="T6" fmla="*/ 138 w 2181"/>
              <a:gd name="T7" fmla="*/ 1501 h 1879"/>
              <a:gd name="T8" fmla="*/ 173 w 2181"/>
              <a:gd name="T9" fmla="*/ 1487 h 1879"/>
              <a:gd name="T10" fmla="*/ 208 w 2181"/>
              <a:gd name="T11" fmla="*/ 1526 h 1879"/>
              <a:gd name="T12" fmla="*/ 243 w 2181"/>
              <a:gd name="T13" fmla="*/ 1585 h 1879"/>
              <a:gd name="T14" fmla="*/ 278 w 2181"/>
              <a:gd name="T15" fmla="*/ 1609 h 1879"/>
              <a:gd name="T16" fmla="*/ 313 w 2181"/>
              <a:gd name="T17" fmla="*/ 1571 h 1879"/>
              <a:gd name="T18" fmla="*/ 348 w 2181"/>
              <a:gd name="T19" fmla="*/ 1503 h 1879"/>
              <a:gd name="T20" fmla="*/ 383 w 2181"/>
              <a:gd name="T21" fmla="*/ 1468 h 1879"/>
              <a:gd name="T22" fmla="*/ 418 w 2181"/>
              <a:gd name="T23" fmla="*/ 1503 h 1879"/>
              <a:gd name="T24" fmla="*/ 453 w 2181"/>
              <a:gd name="T25" fmla="*/ 1581 h 1879"/>
              <a:gd name="T26" fmla="*/ 487 w 2181"/>
              <a:gd name="T27" fmla="*/ 1632 h 1879"/>
              <a:gd name="T28" fmla="*/ 522 w 2181"/>
              <a:gd name="T29" fmla="*/ 1601 h 1879"/>
              <a:gd name="T30" fmla="*/ 557 w 2181"/>
              <a:gd name="T31" fmla="*/ 1509 h 1879"/>
              <a:gd name="T32" fmla="*/ 592 w 2181"/>
              <a:gd name="T33" fmla="*/ 1439 h 1879"/>
              <a:gd name="T34" fmla="*/ 627 w 2181"/>
              <a:gd name="T35" fmla="*/ 1462 h 1879"/>
              <a:gd name="T36" fmla="*/ 662 w 2181"/>
              <a:gd name="T37" fmla="*/ 1571 h 1879"/>
              <a:gd name="T38" fmla="*/ 697 w 2181"/>
              <a:gd name="T39" fmla="*/ 1672 h 1879"/>
              <a:gd name="T40" fmla="*/ 732 w 2181"/>
              <a:gd name="T41" fmla="*/ 1661 h 1879"/>
              <a:gd name="T42" fmla="*/ 767 w 2181"/>
              <a:gd name="T43" fmla="*/ 1528 h 1879"/>
              <a:gd name="T44" fmla="*/ 802 w 2181"/>
              <a:gd name="T45" fmla="*/ 1378 h 1879"/>
              <a:gd name="T46" fmla="*/ 837 w 2181"/>
              <a:gd name="T47" fmla="*/ 1362 h 1879"/>
              <a:gd name="T48" fmla="*/ 872 w 2181"/>
              <a:gd name="T49" fmla="*/ 1536 h 1879"/>
              <a:gd name="T50" fmla="*/ 906 w 2181"/>
              <a:gd name="T51" fmla="*/ 1784 h 1879"/>
              <a:gd name="T52" fmla="*/ 941 w 2181"/>
              <a:gd name="T53" fmla="*/ 1872 h 1879"/>
              <a:gd name="T54" fmla="*/ 976 w 2181"/>
              <a:gd name="T55" fmla="*/ 1617 h 1879"/>
              <a:gd name="T56" fmla="*/ 1011 w 2181"/>
              <a:gd name="T57" fmla="*/ 1039 h 1879"/>
              <a:gd name="T58" fmla="*/ 1046 w 2181"/>
              <a:gd name="T59" fmla="*/ 393 h 1879"/>
              <a:gd name="T60" fmla="*/ 1081 w 2181"/>
              <a:gd name="T61" fmla="*/ 21 h 1879"/>
              <a:gd name="T62" fmla="*/ 1116 w 2181"/>
              <a:gd name="T63" fmla="*/ 131 h 1879"/>
              <a:gd name="T64" fmla="*/ 1151 w 2181"/>
              <a:gd name="T65" fmla="*/ 662 h 1879"/>
              <a:gd name="T66" fmla="*/ 1185 w 2181"/>
              <a:gd name="T67" fmla="*/ 1319 h 1879"/>
              <a:gd name="T68" fmla="*/ 1220 w 2181"/>
              <a:gd name="T69" fmla="*/ 1776 h 1879"/>
              <a:gd name="T70" fmla="*/ 1255 w 2181"/>
              <a:gd name="T71" fmla="*/ 1868 h 1879"/>
              <a:gd name="T72" fmla="*/ 1290 w 2181"/>
              <a:gd name="T73" fmla="*/ 1680 h 1879"/>
              <a:gd name="T74" fmla="*/ 1325 w 2181"/>
              <a:gd name="T75" fmla="*/ 1440 h 1879"/>
              <a:gd name="T76" fmla="*/ 1360 w 2181"/>
              <a:gd name="T77" fmla="*/ 1346 h 1879"/>
              <a:gd name="T78" fmla="*/ 1395 w 2181"/>
              <a:gd name="T79" fmla="*/ 1435 h 1879"/>
              <a:gd name="T80" fmla="*/ 1430 w 2181"/>
              <a:gd name="T81" fmla="*/ 1597 h 1879"/>
              <a:gd name="T82" fmla="*/ 1465 w 2181"/>
              <a:gd name="T83" fmla="*/ 1683 h 1879"/>
              <a:gd name="T84" fmla="*/ 1499 w 2181"/>
              <a:gd name="T85" fmla="*/ 1636 h 1879"/>
              <a:gd name="T86" fmla="*/ 1534 w 2181"/>
              <a:gd name="T87" fmla="*/ 1517 h 1879"/>
              <a:gd name="T88" fmla="*/ 1569 w 2181"/>
              <a:gd name="T89" fmla="*/ 1438 h 1879"/>
              <a:gd name="T90" fmla="*/ 1604 w 2181"/>
              <a:gd name="T91" fmla="*/ 1461 h 1879"/>
              <a:gd name="T92" fmla="*/ 1639 w 2181"/>
              <a:gd name="T93" fmla="*/ 1553 h 1879"/>
              <a:gd name="T94" fmla="*/ 1674 w 2181"/>
              <a:gd name="T95" fmla="*/ 1625 h 1879"/>
              <a:gd name="T96" fmla="*/ 1709 w 2181"/>
              <a:gd name="T97" fmla="*/ 1618 h 1879"/>
              <a:gd name="T98" fmla="*/ 1744 w 2181"/>
              <a:gd name="T99" fmla="*/ 1546 h 1879"/>
              <a:gd name="T100" fmla="*/ 1779 w 2181"/>
              <a:gd name="T101" fmla="*/ 1479 h 1879"/>
              <a:gd name="T102" fmla="*/ 1814 w 2181"/>
              <a:gd name="T103" fmla="*/ 1476 h 1879"/>
              <a:gd name="T104" fmla="*/ 1848 w 2181"/>
              <a:gd name="T105" fmla="*/ 1532 h 1879"/>
              <a:gd name="T106" fmla="*/ 1883 w 2181"/>
              <a:gd name="T107" fmla="*/ 1594 h 1879"/>
              <a:gd name="T108" fmla="*/ 1918 w 2181"/>
              <a:gd name="T109" fmla="*/ 1606 h 1879"/>
              <a:gd name="T110" fmla="*/ 1953 w 2181"/>
              <a:gd name="T111" fmla="*/ 1561 h 1879"/>
              <a:gd name="T112" fmla="*/ 1988 w 2181"/>
              <a:gd name="T113" fmla="*/ 1504 h 1879"/>
              <a:gd name="T114" fmla="*/ 2023 w 2181"/>
              <a:gd name="T115" fmla="*/ 1487 h 1879"/>
              <a:gd name="T116" fmla="*/ 2058 w 2181"/>
              <a:gd name="T117" fmla="*/ 1522 h 1879"/>
              <a:gd name="T118" fmla="*/ 2093 w 2181"/>
              <a:gd name="T119" fmla="*/ 1574 h 1879"/>
              <a:gd name="T120" fmla="*/ 2128 w 2181"/>
              <a:gd name="T121" fmla="*/ 1595 h 1879"/>
              <a:gd name="T122" fmla="*/ 2163 w 2181"/>
              <a:gd name="T123" fmla="*/ 1569 h 1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181" h="1879">
                <a:moveTo>
                  <a:pt x="0" y="1543"/>
                </a:moveTo>
                <a:lnTo>
                  <a:pt x="1" y="1545"/>
                </a:lnTo>
                <a:lnTo>
                  <a:pt x="2" y="1546"/>
                </a:lnTo>
                <a:lnTo>
                  <a:pt x="3" y="1548"/>
                </a:lnTo>
                <a:lnTo>
                  <a:pt x="4" y="1550"/>
                </a:lnTo>
                <a:lnTo>
                  <a:pt x="5" y="1551"/>
                </a:lnTo>
                <a:lnTo>
                  <a:pt x="6" y="1553"/>
                </a:lnTo>
                <a:lnTo>
                  <a:pt x="8" y="1554"/>
                </a:lnTo>
                <a:lnTo>
                  <a:pt x="8" y="1556"/>
                </a:lnTo>
                <a:lnTo>
                  <a:pt x="10" y="1557"/>
                </a:lnTo>
                <a:lnTo>
                  <a:pt x="11" y="1559"/>
                </a:lnTo>
                <a:lnTo>
                  <a:pt x="12" y="1560"/>
                </a:lnTo>
                <a:lnTo>
                  <a:pt x="13" y="1562"/>
                </a:lnTo>
                <a:lnTo>
                  <a:pt x="14" y="1563"/>
                </a:lnTo>
                <a:lnTo>
                  <a:pt x="15" y="1565"/>
                </a:lnTo>
                <a:lnTo>
                  <a:pt x="16" y="1566"/>
                </a:lnTo>
                <a:lnTo>
                  <a:pt x="17" y="1568"/>
                </a:lnTo>
                <a:lnTo>
                  <a:pt x="18" y="1569"/>
                </a:lnTo>
                <a:lnTo>
                  <a:pt x="19" y="1570"/>
                </a:lnTo>
                <a:lnTo>
                  <a:pt x="21" y="1572"/>
                </a:lnTo>
                <a:lnTo>
                  <a:pt x="22" y="1573"/>
                </a:lnTo>
                <a:lnTo>
                  <a:pt x="23" y="1574"/>
                </a:lnTo>
                <a:lnTo>
                  <a:pt x="24" y="1576"/>
                </a:lnTo>
                <a:lnTo>
                  <a:pt x="25" y="1577"/>
                </a:lnTo>
                <a:lnTo>
                  <a:pt x="26" y="1578"/>
                </a:lnTo>
                <a:lnTo>
                  <a:pt x="27" y="1579"/>
                </a:lnTo>
                <a:lnTo>
                  <a:pt x="28" y="1580"/>
                </a:lnTo>
                <a:lnTo>
                  <a:pt x="29" y="1581"/>
                </a:lnTo>
                <a:lnTo>
                  <a:pt x="30" y="1582"/>
                </a:lnTo>
                <a:lnTo>
                  <a:pt x="32" y="1583"/>
                </a:lnTo>
                <a:lnTo>
                  <a:pt x="33" y="1585"/>
                </a:lnTo>
                <a:lnTo>
                  <a:pt x="34" y="1585"/>
                </a:lnTo>
                <a:lnTo>
                  <a:pt x="35" y="1586"/>
                </a:lnTo>
                <a:lnTo>
                  <a:pt x="36" y="1587"/>
                </a:lnTo>
                <a:lnTo>
                  <a:pt x="37" y="1588"/>
                </a:lnTo>
                <a:lnTo>
                  <a:pt x="38" y="1589"/>
                </a:lnTo>
                <a:lnTo>
                  <a:pt x="39" y="1590"/>
                </a:lnTo>
                <a:lnTo>
                  <a:pt x="40" y="1590"/>
                </a:lnTo>
                <a:lnTo>
                  <a:pt x="41" y="1591"/>
                </a:lnTo>
                <a:lnTo>
                  <a:pt x="43" y="1592"/>
                </a:lnTo>
                <a:lnTo>
                  <a:pt x="43" y="1592"/>
                </a:lnTo>
                <a:lnTo>
                  <a:pt x="45" y="1593"/>
                </a:lnTo>
                <a:lnTo>
                  <a:pt x="46" y="1593"/>
                </a:lnTo>
                <a:lnTo>
                  <a:pt x="47" y="1594"/>
                </a:lnTo>
                <a:lnTo>
                  <a:pt x="48" y="1594"/>
                </a:lnTo>
                <a:lnTo>
                  <a:pt x="49" y="1594"/>
                </a:lnTo>
                <a:lnTo>
                  <a:pt x="50" y="1594"/>
                </a:lnTo>
                <a:lnTo>
                  <a:pt x="51" y="1595"/>
                </a:lnTo>
                <a:lnTo>
                  <a:pt x="52" y="1595"/>
                </a:lnTo>
                <a:lnTo>
                  <a:pt x="53" y="1595"/>
                </a:lnTo>
                <a:lnTo>
                  <a:pt x="54" y="1595"/>
                </a:lnTo>
                <a:lnTo>
                  <a:pt x="56" y="1595"/>
                </a:lnTo>
                <a:lnTo>
                  <a:pt x="57" y="1595"/>
                </a:lnTo>
                <a:lnTo>
                  <a:pt x="58" y="1595"/>
                </a:lnTo>
                <a:lnTo>
                  <a:pt x="59" y="1595"/>
                </a:lnTo>
                <a:lnTo>
                  <a:pt x="60" y="1595"/>
                </a:lnTo>
                <a:lnTo>
                  <a:pt x="61" y="1594"/>
                </a:lnTo>
                <a:lnTo>
                  <a:pt x="62" y="1594"/>
                </a:lnTo>
                <a:lnTo>
                  <a:pt x="63" y="1594"/>
                </a:lnTo>
                <a:lnTo>
                  <a:pt x="64" y="1594"/>
                </a:lnTo>
                <a:lnTo>
                  <a:pt x="65" y="1593"/>
                </a:lnTo>
                <a:lnTo>
                  <a:pt x="67" y="1593"/>
                </a:lnTo>
                <a:lnTo>
                  <a:pt x="67" y="1592"/>
                </a:lnTo>
                <a:lnTo>
                  <a:pt x="69" y="1592"/>
                </a:lnTo>
                <a:lnTo>
                  <a:pt x="70" y="1591"/>
                </a:lnTo>
                <a:lnTo>
                  <a:pt x="71" y="1590"/>
                </a:lnTo>
                <a:lnTo>
                  <a:pt x="72" y="1590"/>
                </a:lnTo>
                <a:lnTo>
                  <a:pt x="73" y="1589"/>
                </a:lnTo>
                <a:lnTo>
                  <a:pt x="74" y="1588"/>
                </a:lnTo>
                <a:lnTo>
                  <a:pt x="75" y="1587"/>
                </a:lnTo>
                <a:lnTo>
                  <a:pt x="76" y="1586"/>
                </a:lnTo>
                <a:lnTo>
                  <a:pt x="77" y="1585"/>
                </a:lnTo>
                <a:lnTo>
                  <a:pt x="78" y="1584"/>
                </a:lnTo>
                <a:lnTo>
                  <a:pt x="80" y="1583"/>
                </a:lnTo>
                <a:lnTo>
                  <a:pt x="81" y="1582"/>
                </a:lnTo>
                <a:lnTo>
                  <a:pt x="82" y="1581"/>
                </a:lnTo>
                <a:lnTo>
                  <a:pt x="83" y="1580"/>
                </a:lnTo>
                <a:lnTo>
                  <a:pt x="84" y="1579"/>
                </a:lnTo>
                <a:lnTo>
                  <a:pt x="85" y="1578"/>
                </a:lnTo>
                <a:lnTo>
                  <a:pt x="86" y="1576"/>
                </a:lnTo>
                <a:lnTo>
                  <a:pt x="87" y="1575"/>
                </a:lnTo>
                <a:lnTo>
                  <a:pt x="88" y="1574"/>
                </a:lnTo>
                <a:lnTo>
                  <a:pt x="89" y="1572"/>
                </a:lnTo>
                <a:lnTo>
                  <a:pt x="91" y="1571"/>
                </a:lnTo>
                <a:lnTo>
                  <a:pt x="92" y="1569"/>
                </a:lnTo>
                <a:lnTo>
                  <a:pt x="92" y="1568"/>
                </a:lnTo>
                <a:lnTo>
                  <a:pt x="94" y="1567"/>
                </a:lnTo>
                <a:lnTo>
                  <a:pt x="95" y="1565"/>
                </a:lnTo>
                <a:lnTo>
                  <a:pt x="96" y="1563"/>
                </a:lnTo>
                <a:lnTo>
                  <a:pt x="97" y="1562"/>
                </a:lnTo>
                <a:lnTo>
                  <a:pt x="98" y="1560"/>
                </a:lnTo>
                <a:lnTo>
                  <a:pt x="99" y="1559"/>
                </a:lnTo>
                <a:lnTo>
                  <a:pt x="100" y="1557"/>
                </a:lnTo>
                <a:lnTo>
                  <a:pt x="102" y="1555"/>
                </a:lnTo>
                <a:lnTo>
                  <a:pt x="102" y="1554"/>
                </a:lnTo>
                <a:lnTo>
                  <a:pt x="103" y="1552"/>
                </a:lnTo>
                <a:lnTo>
                  <a:pt x="105" y="1550"/>
                </a:lnTo>
                <a:lnTo>
                  <a:pt x="106" y="1548"/>
                </a:lnTo>
                <a:lnTo>
                  <a:pt x="107" y="1547"/>
                </a:lnTo>
                <a:lnTo>
                  <a:pt x="108" y="1545"/>
                </a:lnTo>
                <a:lnTo>
                  <a:pt x="109" y="1543"/>
                </a:lnTo>
                <a:lnTo>
                  <a:pt x="110" y="1542"/>
                </a:lnTo>
                <a:lnTo>
                  <a:pt x="111" y="1540"/>
                </a:lnTo>
                <a:lnTo>
                  <a:pt x="112" y="1538"/>
                </a:lnTo>
                <a:lnTo>
                  <a:pt x="113" y="1537"/>
                </a:lnTo>
                <a:lnTo>
                  <a:pt x="114" y="1535"/>
                </a:lnTo>
                <a:lnTo>
                  <a:pt x="116" y="1533"/>
                </a:lnTo>
                <a:lnTo>
                  <a:pt x="116" y="1531"/>
                </a:lnTo>
                <a:lnTo>
                  <a:pt x="118" y="1530"/>
                </a:lnTo>
                <a:lnTo>
                  <a:pt x="119" y="1528"/>
                </a:lnTo>
                <a:lnTo>
                  <a:pt x="120" y="1526"/>
                </a:lnTo>
                <a:lnTo>
                  <a:pt x="121" y="1525"/>
                </a:lnTo>
                <a:lnTo>
                  <a:pt x="122" y="1523"/>
                </a:lnTo>
                <a:lnTo>
                  <a:pt x="123" y="1522"/>
                </a:lnTo>
                <a:lnTo>
                  <a:pt x="124" y="1520"/>
                </a:lnTo>
                <a:lnTo>
                  <a:pt x="125" y="1518"/>
                </a:lnTo>
                <a:lnTo>
                  <a:pt x="126" y="1517"/>
                </a:lnTo>
                <a:lnTo>
                  <a:pt x="127" y="1515"/>
                </a:lnTo>
                <a:lnTo>
                  <a:pt x="129" y="1514"/>
                </a:lnTo>
                <a:lnTo>
                  <a:pt x="130" y="1512"/>
                </a:lnTo>
                <a:lnTo>
                  <a:pt x="131" y="1511"/>
                </a:lnTo>
                <a:lnTo>
                  <a:pt x="132" y="1509"/>
                </a:lnTo>
                <a:lnTo>
                  <a:pt x="133" y="1508"/>
                </a:lnTo>
                <a:lnTo>
                  <a:pt x="134" y="1506"/>
                </a:lnTo>
                <a:lnTo>
                  <a:pt x="135" y="1505"/>
                </a:lnTo>
                <a:lnTo>
                  <a:pt x="136" y="1504"/>
                </a:lnTo>
                <a:lnTo>
                  <a:pt x="137" y="1502"/>
                </a:lnTo>
                <a:lnTo>
                  <a:pt x="138" y="1501"/>
                </a:lnTo>
                <a:lnTo>
                  <a:pt x="140" y="1500"/>
                </a:lnTo>
                <a:lnTo>
                  <a:pt x="141" y="1499"/>
                </a:lnTo>
                <a:lnTo>
                  <a:pt x="142" y="1498"/>
                </a:lnTo>
                <a:lnTo>
                  <a:pt x="143" y="1497"/>
                </a:lnTo>
                <a:lnTo>
                  <a:pt x="144" y="1496"/>
                </a:lnTo>
                <a:lnTo>
                  <a:pt x="145" y="1495"/>
                </a:lnTo>
                <a:lnTo>
                  <a:pt x="146" y="1494"/>
                </a:lnTo>
                <a:lnTo>
                  <a:pt x="147" y="1493"/>
                </a:lnTo>
                <a:lnTo>
                  <a:pt x="148" y="1492"/>
                </a:lnTo>
                <a:lnTo>
                  <a:pt x="149" y="1491"/>
                </a:lnTo>
                <a:lnTo>
                  <a:pt x="151" y="1491"/>
                </a:lnTo>
                <a:lnTo>
                  <a:pt x="151" y="1490"/>
                </a:lnTo>
                <a:lnTo>
                  <a:pt x="153" y="1489"/>
                </a:lnTo>
                <a:lnTo>
                  <a:pt x="154" y="1489"/>
                </a:lnTo>
                <a:lnTo>
                  <a:pt x="155" y="1488"/>
                </a:lnTo>
                <a:lnTo>
                  <a:pt x="156" y="1487"/>
                </a:lnTo>
                <a:lnTo>
                  <a:pt x="157" y="1487"/>
                </a:lnTo>
                <a:lnTo>
                  <a:pt x="158" y="1487"/>
                </a:lnTo>
                <a:lnTo>
                  <a:pt x="159" y="1487"/>
                </a:lnTo>
                <a:lnTo>
                  <a:pt x="160" y="1486"/>
                </a:lnTo>
                <a:lnTo>
                  <a:pt x="161" y="1486"/>
                </a:lnTo>
                <a:lnTo>
                  <a:pt x="162" y="1486"/>
                </a:lnTo>
                <a:lnTo>
                  <a:pt x="164" y="1486"/>
                </a:lnTo>
                <a:lnTo>
                  <a:pt x="165" y="1486"/>
                </a:lnTo>
                <a:lnTo>
                  <a:pt x="166" y="1486"/>
                </a:lnTo>
                <a:lnTo>
                  <a:pt x="167" y="1486"/>
                </a:lnTo>
                <a:lnTo>
                  <a:pt x="168" y="1486"/>
                </a:lnTo>
                <a:lnTo>
                  <a:pt x="169" y="1486"/>
                </a:lnTo>
                <a:lnTo>
                  <a:pt x="170" y="1486"/>
                </a:lnTo>
                <a:lnTo>
                  <a:pt x="171" y="1487"/>
                </a:lnTo>
                <a:lnTo>
                  <a:pt x="172" y="1487"/>
                </a:lnTo>
                <a:lnTo>
                  <a:pt x="173" y="1487"/>
                </a:lnTo>
                <a:lnTo>
                  <a:pt x="175" y="1488"/>
                </a:lnTo>
                <a:lnTo>
                  <a:pt x="175" y="1489"/>
                </a:lnTo>
                <a:lnTo>
                  <a:pt x="177" y="1489"/>
                </a:lnTo>
                <a:lnTo>
                  <a:pt x="178" y="1490"/>
                </a:lnTo>
                <a:lnTo>
                  <a:pt x="179" y="1490"/>
                </a:lnTo>
                <a:lnTo>
                  <a:pt x="180" y="1491"/>
                </a:lnTo>
                <a:lnTo>
                  <a:pt x="181" y="1492"/>
                </a:lnTo>
                <a:lnTo>
                  <a:pt x="182" y="1493"/>
                </a:lnTo>
                <a:lnTo>
                  <a:pt x="183" y="1494"/>
                </a:lnTo>
                <a:lnTo>
                  <a:pt x="184" y="1494"/>
                </a:lnTo>
                <a:lnTo>
                  <a:pt x="185" y="1496"/>
                </a:lnTo>
                <a:lnTo>
                  <a:pt x="186" y="1497"/>
                </a:lnTo>
                <a:lnTo>
                  <a:pt x="187" y="1498"/>
                </a:lnTo>
                <a:lnTo>
                  <a:pt x="189" y="1499"/>
                </a:lnTo>
                <a:lnTo>
                  <a:pt x="190" y="1500"/>
                </a:lnTo>
                <a:lnTo>
                  <a:pt x="191" y="1502"/>
                </a:lnTo>
                <a:lnTo>
                  <a:pt x="192" y="1503"/>
                </a:lnTo>
                <a:lnTo>
                  <a:pt x="193" y="1504"/>
                </a:lnTo>
                <a:lnTo>
                  <a:pt x="194" y="1506"/>
                </a:lnTo>
                <a:lnTo>
                  <a:pt x="195" y="1507"/>
                </a:lnTo>
                <a:lnTo>
                  <a:pt x="196" y="1508"/>
                </a:lnTo>
                <a:lnTo>
                  <a:pt x="197" y="1510"/>
                </a:lnTo>
                <a:lnTo>
                  <a:pt x="198" y="1511"/>
                </a:lnTo>
                <a:lnTo>
                  <a:pt x="200" y="1513"/>
                </a:lnTo>
                <a:lnTo>
                  <a:pt x="200" y="1515"/>
                </a:lnTo>
                <a:lnTo>
                  <a:pt x="202" y="1516"/>
                </a:lnTo>
                <a:lnTo>
                  <a:pt x="203" y="1518"/>
                </a:lnTo>
                <a:lnTo>
                  <a:pt x="204" y="1520"/>
                </a:lnTo>
                <a:lnTo>
                  <a:pt x="205" y="1521"/>
                </a:lnTo>
                <a:lnTo>
                  <a:pt x="206" y="1523"/>
                </a:lnTo>
                <a:lnTo>
                  <a:pt x="207" y="1525"/>
                </a:lnTo>
                <a:lnTo>
                  <a:pt x="208" y="1526"/>
                </a:lnTo>
                <a:lnTo>
                  <a:pt x="209" y="1528"/>
                </a:lnTo>
                <a:lnTo>
                  <a:pt x="210" y="1530"/>
                </a:lnTo>
                <a:lnTo>
                  <a:pt x="211" y="1532"/>
                </a:lnTo>
                <a:lnTo>
                  <a:pt x="213" y="1534"/>
                </a:lnTo>
                <a:lnTo>
                  <a:pt x="214" y="1536"/>
                </a:lnTo>
                <a:lnTo>
                  <a:pt x="215" y="1538"/>
                </a:lnTo>
                <a:lnTo>
                  <a:pt x="216" y="1540"/>
                </a:lnTo>
                <a:lnTo>
                  <a:pt x="217" y="1542"/>
                </a:lnTo>
                <a:lnTo>
                  <a:pt x="218" y="1543"/>
                </a:lnTo>
                <a:lnTo>
                  <a:pt x="219" y="1545"/>
                </a:lnTo>
                <a:lnTo>
                  <a:pt x="220" y="1547"/>
                </a:lnTo>
                <a:lnTo>
                  <a:pt x="221" y="1549"/>
                </a:lnTo>
                <a:lnTo>
                  <a:pt x="222" y="1551"/>
                </a:lnTo>
                <a:lnTo>
                  <a:pt x="224" y="1553"/>
                </a:lnTo>
                <a:lnTo>
                  <a:pt x="224" y="1555"/>
                </a:lnTo>
                <a:lnTo>
                  <a:pt x="226" y="1557"/>
                </a:lnTo>
                <a:lnTo>
                  <a:pt x="227" y="1559"/>
                </a:lnTo>
                <a:lnTo>
                  <a:pt x="228" y="1561"/>
                </a:lnTo>
                <a:lnTo>
                  <a:pt x="229" y="1563"/>
                </a:lnTo>
                <a:lnTo>
                  <a:pt x="230" y="1565"/>
                </a:lnTo>
                <a:lnTo>
                  <a:pt x="231" y="1567"/>
                </a:lnTo>
                <a:lnTo>
                  <a:pt x="232" y="1568"/>
                </a:lnTo>
                <a:lnTo>
                  <a:pt x="233" y="1570"/>
                </a:lnTo>
                <a:lnTo>
                  <a:pt x="234" y="1572"/>
                </a:lnTo>
                <a:lnTo>
                  <a:pt x="235" y="1574"/>
                </a:lnTo>
                <a:lnTo>
                  <a:pt x="237" y="1576"/>
                </a:lnTo>
                <a:lnTo>
                  <a:pt x="238" y="1577"/>
                </a:lnTo>
                <a:lnTo>
                  <a:pt x="239" y="1579"/>
                </a:lnTo>
                <a:lnTo>
                  <a:pt x="240" y="1580"/>
                </a:lnTo>
                <a:lnTo>
                  <a:pt x="241" y="1582"/>
                </a:lnTo>
                <a:lnTo>
                  <a:pt x="242" y="1584"/>
                </a:lnTo>
                <a:lnTo>
                  <a:pt x="243" y="1585"/>
                </a:lnTo>
                <a:lnTo>
                  <a:pt x="244" y="1587"/>
                </a:lnTo>
                <a:lnTo>
                  <a:pt x="245" y="1588"/>
                </a:lnTo>
                <a:lnTo>
                  <a:pt x="246" y="1590"/>
                </a:lnTo>
                <a:lnTo>
                  <a:pt x="248" y="1591"/>
                </a:lnTo>
                <a:lnTo>
                  <a:pt x="249" y="1593"/>
                </a:lnTo>
                <a:lnTo>
                  <a:pt x="250" y="1594"/>
                </a:lnTo>
                <a:lnTo>
                  <a:pt x="251" y="1595"/>
                </a:lnTo>
                <a:lnTo>
                  <a:pt x="252" y="1596"/>
                </a:lnTo>
                <a:lnTo>
                  <a:pt x="253" y="1598"/>
                </a:lnTo>
                <a:lnTo>
                  <a:pt x="254" y="1598"/>
                </a:lnTo>
                <a:lnTo>
                  <a:pt x="255" y="1600"/>
                </a:lnTo>
                <a:lnTo>
                  <a:pt x="256" y="1601"/>
                </a:lnTo>
                <a:lnTo>
                  <a:pt x="257" y="1602"/>
                </a:lnTo>
                <a:lnTo>
                  <a:pt x="259" y="1603"/>
                </a:lnTo>
                <a:lnTo>
                  <a:pt x="259" y="1604"/>
                </a:lnTo>
                <a:lnTo>
                  <a:pt x="261" y="1604"/>
                </a:lnTo>
                <a:lnTo>
                  <a:pt x="262" y="1605"/>
                </a:lnTo>
                <a:lnTo>
                  <a:pt x="263" y="1606"/>
                </a:lnTo>
                <a:lnTo>
                  <a:pt x="264" y="1606"/>
                </a:lnTo>
                <a:lnTo>
                  <a:pt x="265" y="1607"/>
                </a:lnTo>
                <a:lnTo>
                  <a:pt x="266" y="1607"/>
                </a:lnTo>
                <a:lnTo>
                  <a:pt x="267" y="1608"/>
                </a:lnTo>
                <a:lnTo>
                  <a:pt x="268" y="1608"/>
                </a:lnTo>
                <a:lnTo>
                  <a:pt x="269" y="1608"/>
                </a:lnTo>
                <a:lnTo>
                  <a:pt x="270" y="1609"/>
                </a:lnTo>
                <a:lnTo>
                  <a:pt x="272" y="1609"/>
                </a:lnTo>
                <a:lnTo>
                  <a:pt x="273" y="1609"/>
                </a:lnTo>
                <a:lnTo>
                  <a:pt x="273" y="1609"/>
                </a:lnTo>
                <a:lnTo>
                  <a:pt x="275" y="1609"/>
                </a:lnTo>
                <a:lnTo>
                  <a:pt x="276" y="1609"/>
                </a:lnTo>
                <a:lnTo>
                  <a:pt x="277" y="1609"/>
                </a:lnTo>
                <a:lnTo>
                  <a:pt x="278" y="1609"/>
                </a:lnTo>
                <a:lnTo>
                  <a:pt x="279" y="1608"/>
                </a:lnTo>
                <a:lnTo>
                  <a:pt x="280" y="1608"/>
                </a:lnTo>
                <a:lnTo>
                  <a:pt x="281" y="1607"/>
                </a:lnTo>
                <a:lnTo>
                  <a:pt x="283" y="1607"/>
                </a:lnTo>
                <a:lnTo>
                  <a:pt x="283" y="1607"/>
                </a:lnTo>
                <a:lnTo>
                  <a:pt x="284" y="1606"/>
                </a:lnTo>
                <a:lnTo>
                  <a:pt x="286" y="1606"/>
                </a:lnTo>
                <a:lnTo>
                  <a:pt x="287" y="1605"/>
                </a:lnTo>
                <a:lnTo>
                  <a:pt x="288" y="1604"/>
                </a:lnTo>
                <a:lnTo>
                  <a:pt x="289" y="1603"/>
                </a:lnTo>
                <a:lnTo>
                  <a:pt x="290" y="1602"/>
                </a:lnTo>
                <a:lnTo>
                  <a:pt x="291" y="1601"/>
                </a:lnTo>
                <a:lnTo>
                  <a:pt x="292" y="1600"/>
                </a:lnTo>
                <a:lnTo>
                  <a:pt x="293" y="1599"/>
                </a:lnTo>
                <a:lnTo>
                  <a:pt x="294" y="1598"/>
                </a:lnTo>
                <a:lnTo>
                  <a:pt x="295" y="1597"/>
                </a:lnTo>
                <a:lnTo>
                  <a:pt x="297" y="1596"/>
                </a:lnTo>
                <a:lnTo>
                  <a:pt x="298" y="1594"/>
                </a:lnTo>
                <a:lnTo>
                  <a:pt x="299" y="1593"/>
                </a:lnTo>
                <a:lnTo>
                  <a:pt x="300" y="1591"/>
                </a:lnTo>
                <a:lnTo>
                  <a:pt x="301" y="1590"/>
                </a:lnTo>
                <a:lnTo>
                  <a:pt x="302" y="1589"/>
                </a:lnTo>
                <a:lnTo>
                  <a:pt x="303" y="1587"/>
                </a:lnTo>
                <a:lnTo>
                  <a:pt x="304" y="1585"/>
                </a:lnTo>
                <a:lnTo>
                  <a:pt x="305" y="1583"/>
                </a:lnTo>
                <a:lnTo>
                  <a:pt x="306" y="1582"/>
                </a:lnTo>
                <a:lnTo>
                  <a:pt x="308" y="1580"/>
                </a:lnTo>
                <a:lnTo>
                  <a:pt x="308" y="1578"/>
                </a:lnTo>
                <a:lnTo>
                  <a:pt x="310" y="1576"/>
                </a:lnTo>
                <a:lnTo>
                  <a:pt x="311" y="1575"/>
                </a:lnTo>
                <a:lnTo>
                  <a:pt x="312" y="1573"/>
                </a:lnTo>
                <a:lnTo>
                  <a:pt x="313" y="1571"/>
                </a:lnTo>
                <a:lnTo>
                  <a:pt x="314" y="1569"/>
                </a:lnTo>
                <a:lnTo>
                  <a:pt x="315" y="1567"/>
                </a:lnTo>
                <a:lnTo>
                  <a:pt x="316" y="1565"/>
                </a:lnTo>
                <a:lnTo>
                  <a:pt x="317" y="1563"/>
                </a:lnTo>
                <a:lnTo>
                  <a:pt x="318" y="1561"/>
                </a:lnTo>
                <a:lnTo>
                  <a:pt x="319" y="1559"/>
                </a:lnTo>
                <a:lnTo>
                  <a:pt x="321" y="1557"/>
                </a:lnTo>
                <a:lnTo>
                  <a:pt x="322" y="1554"/>
                </a:lnTo>
                <a:lnTo>
                  <a:pt x="323" y="1552"/>
                </a:lnTo>
                <a:lnTo>
                  <a:pt x="324" y="1550"/>
                </a:lnTo>
                <a:lnTo>
                  <a:pt x="325" y="1548"/>
                </a:lnTo>
                <a:lnTo>
                  <a:pt x="326" y="1546"/>
                </a:lnTo>
                <a:lnTo>
                  <a:pt x="327" y="1543"/>
                </a:lnTo>
                <a:lnTo>
                  <a:pt x="328" y="1541"/>
                </a:lnTo>
                <a:lnTo>
                  <a:pt x="329" y="1539"/>
                </a:lnTo>
                <a:lnTo>
                  <a:pt x="330" y="1537"/>
                </a:lnTo>
                <a:lnTo>
                  <a:pt x="332" y="1535"/>
                </a:lnTo>
                <a:lnTo>
                  <a:pt x="332" y="1532"/>
                </a:lnTo>
                <a:lnTo>
                  <a:pt x="334" y="1530"/>
                </a:lnTo>
                <a:lnTo>
                  <a:pt x="335" y="1528"/>
                </a:lnTo>
                <a:lnTo>
                  <a:pt x="336" y="1526"/>
                </a:lnTo>
                <a:lnTo>
                  <a:pt x="337" y="1524"/>
                </a:lnTo>
                <a:lnTo>
                  <a:pt x="338" y="1522"/>
                </a:lnTo>
                <a:lnTo>
                  <a:pt x="339" y="1519"/>
                </a:lnTo>
                <a:lnTo>
                  <a:pt x="340" y="1517"/>
                </a:lnTo>
                <a:lnTo>
                  <a:pt x="341" y="1515"/>
                </a:lnTo>
                <a:lnTo>
                  <a:pt x="342" y="1513"/>
                </a:lnTo>
                <a:lnTo>
                  <a:pt x="343" y="1511"/>
                </a:lnTo>
                <a:lnTo>
                  <a:pt x="345" y="1509"/>
                </a:lnTo>
                <a:lnTo>
                  <a:pt x="346" y="1507"/>
                </a:lnTo>
                <a:lnTo>
                  <a:pt x="347" y="1505"/>
                </a:lnTo>
                <a:lnTo>
                  <a:pt x="348" y="1503"/>
                </a:lnTo>
                <a:lnTo>
                  <a:pt x="349" y="1501"/>
                </a:lnTo>
                <a:lnTo>
                  <a:pt x="350" y="1499"/>
                </a:lnTo>
                <a:lnTo>
                  <a:pt x="351" y="1497"/>
                </a:lnTo>
                <a:lnTo>
                  <a:pt x="352" y="1496"/>
                </a:lnTo>
                <a:lnTo>
                  <a:pt x="353" y="1494"/>
                </a:lnTo>
                <a:lnTo>
                  <a:pt x="354" y="1492"/>
                </a:lnTo>
                <a:lnTo>
                  <a:pt x="356" y="1491"/>
                </a:lnTo>
                <a:lnTo>
                  <a:pt x="357" y="1489"/>
                </a:lnTo>
                <a:lnTo>
                  <a:pt x="358" y="1487"/>
                </a:lnTo>
                <a:lnTo>
                  <a:pt x="359" y="1486"/>
                </a:lnTo>
                <a:lnTo>
                  <a:pt x="360" y="1484"/>
                </a:lnTo>
                <a:lnTo>
                  <a:pt x="361" y="1483"/>
                </a:lnTo>
                <a:lnTo>
                  <a:pt x="362" y="1482"/>
                </a:lnTo>
                <a:lnTo>
                  <a:pt x="363" y="1480"/>
                </a:lnTo>
                <a:lnTo>
                  <a:pt x="364" y="1479"/>
                </a:lnTo>
                <a:lnTo>
                  <a:pt x="365" y="1478"/>
                </a:lnTo>
                <a:lnTo>
                  <a:pt x="367" y="1476"/>
                </a:lnTo>
                <a:lnTo>
                  <a:pt x="367" y="1476"/>
                </a:lnTo>
                <a:lnTo>
                  <a:pt x="369" y="1474"/>
                </a:lnTo>
                <a:lnTo>
                  <a:pt x="370" y="1474"/>
                </a:lnTo>
                <a:lnTo>
                  <a:pt x="371" y="1473"/>
                </a:lnTo>
                <a:lnTo>
                  <a:pt x="372" y="1472"/>
                </a:lnTo>
                <a:lnTo>
                  <a:pt x="373" y="1471"/>
                </a:lnTo>
                <a:lnTo>
                  <a:pt x="374" y="1470"/>
                </a:lnTo>
                <a:lnTo>
                  <a:pt x="375" y="1470"/>
                </a:lnTo>
                <a:lnTo>
                  <a:pt x="376" y="1469"/>
                </a:lnTo>
                <a:lnTo>
                  <a:pt x="377" y="1469"/>
                </a:lnTo>
                <a:lnTo>
                  <a:pt x="378" y="1469"/>
                </a:lnTo>
                <a:lnTo>
                  <a:pt x="380" y="1468"/>
                </a:lnTo>
                <a:lnTo>
                  <a:pt x="381" y="1468"/>
                </a:lnTo>
                <a:lnTo>
                  <a:pt x="381" y="1468"/>
                </a:lnTo>
                <a:lnTo>
                  <a:pt x="383" y="1468"/>
                </a:lnTo>
                <a:lnTo>
                  <a:pt x="384" y="1468"/>
                </a:lnTo>
                <a:lnTo>
                  <a:pt x="385" y="1468"/>
                </a:lnTo>
                <a:lnTo>
                  <a:pt x="386" y="1468"/>
                </a:lnTo>
                <a:lnTo>
                  <a:pt x="387" y="1468"/>
                </a:lnTo>
                <a:lnTo>
                  <a:pt x="388" y="1469"/>
                </a:lnTo>
                <a:lnTo>
                  <a:pt x="389" y="1469"/>
                </a:lnTo>
                <a:lnTo>
                  <a:pt x="391" y="1469"/>
                </a:lnTo>
                <a:lnTo>
                  <a:pt x="391" y="1470"/>
                </a:lnTo>
                <a:lnTo>
                  <a:pt x="392" y="1470"/>
                </a:lnTo>
                <a:lnTo>
                  <a:pt x="394" y="1471"/>
                </a:lnTo>
                <a:lnTo>
                  <a:pt x="395" y="1472"/>
                </a:lnTo>
                <a:lnTo>
                  <a:pt x="396" y="1473"/>
                </a:lnTo>
                <a:lnTo>
                  <a:pt x="397" y="1474"/>
                </a:lnTo>
                <a:lnTo>
                  <a:pt x="398" y="1474"/>
                </a:lnTo>
                <a:lnTo>
                  <a:pt x="399" y="1476"/>
                </a:lnTo>
                <a:lnTo>
                  <a:pt x="400" y="1477"/>
                </a:lnTo>
                <a:lnTo>
                  <a:pt x="401" y="1478"/>
                </a:lnTo>
                <a:lnTo>
                  <a:pt x="402" y="1479"/>
                </a:lnTo>
                <a:lnTo>
                  <a:pt x="403" y="1480"/>
                </a:lnTo>
                <a:lnTo>
                  <a:pt x="405" y="1482"/>
                </a:lnTo>
                <a:lnTo>
                  <a:pt x="406" y="1483"/>
                </a:lnTo>
                <a:lnTo>
                  <a:pt x="407" y="1485"/>
                </a:lnTo>
                <a:lnTo>
                  <a:pt x="408" y="1486"/>
                </a:lnTo>
                <a:lnTo>
                  <a:pt x="409" y="1488"/>
                </a:lnTo>
                <a:lnTo>
                  <a:pt x="410" y="1490"/>
                </a:lnTo>
                <a:lnTo>
                  <a:pt x="411" y="1491"/>
                </a:lnTo>
                <a:lnTo>
                  <a:pt x="412" y="1493"/>
                </a:lnTo>
                <a:lnTo>
                  <a:pt x="413" y="1495"/>
                </a:lnTo>
                <a:lnTo>
                  <a:pt x="414" y="1497"/>
                </a:lnTo>
                <a:lnTo>
                  <a:pt x="416" y="1499"/>
                </a:lnTo>
                <a:lnTo>
                  <a:pt x="416" y="1501"/>
                </a:lnTo>
                <a:lnTo>
                  <a:pt x="418" y="1503"/>
                </a:lnTo>
                <a:lnTo>
                  <a:pt x="419" y="1505"/>
                </a:lnTo>
                <a:lnTo>
                  <a:pt x="420" y="1507"/>
                </a:lnTo>
                <a:lnTo>
                  <a:pt x="421" y="1509"/>
                </a:lnTo>
                <a:lnTo>
                  <a:pt x="422" y="1512"/>
                </a:lnTo>
                <a:lnTo>
                  <a:pt x="423" y="1514"/>
                </a:lnTo>
                <a:lnTo>
                  <a:pt x="424" y="1516"/>
                </a:lnTo>
                <a:lnTo>
                  <a:pt x="425" y="1519"/>
                </a:lnTo>
                <a:lnTo>
                  <a:pt x="426" y="1521"/>
                </a:lnTo>
                <a:lnTo>
                  <a:pt x="427" y="1523"/>
                </a:lnTo>
                <a:lnTo>
                  <a:pt x="429" y="1526"/>
                </a:lnTo>
                <a:lnTo>
                  <a:pt x="430" y="1528"/>
                </a:lnTo>
                <a:lnTo>
                  <a:pt x="431" y="1531"/>
                </a:lnTo>
                <a:lnTo>
                  <a:pt x="432" y="1533"/>
                </a:lnTo>
                <a:lnTo>
                  <a:pt x="433" y="1536"/>
                </a:lnTo>
                <a:lnTo>
                  <a:pt x="434" y="1538"/>
                </a:lnTo>
                <a:lnTo>
                  <a:pt x="435" y="1541"/>
                </a:lnTo>
                <a:lnTo>
                  <a:pt x="436" y="1543"/>
                </a:lnTo>
                <a:lnTo>
                  <a:pt x="437" y="1546"/>
                </a:lnTo>
                <a:lnTo>
                  <a:pt x="438" y="1549"/>
                </a:lnTo>
                <a:lnTo>
                  <a:pt x="440" y="1551"/>
                </a:lnTo>
                <a:lnTo>
                  <a:pt x="440" y="1554"/>
                </a:lnTo>
                <a:lnTo>
                  <a:pt x="442" y="1556"/>
                </a:lnTo>
                <a:lnTo>
                  <a:pt x="443" y="1559"/>
                </a:lnTo>
                <a:lnTo>
                  <a:pt x="444" y="1561"/>
                </a:lnTo>
                <a:lnTo>
                  <a:pt x="445" y="1564"/>
                </a:lnTo>
                <a:lnTo>
                  <a:pt x="446" y="1567"/>
                </a:lnTo>
                <a:lnTo>
                  <a:pt x="447" y="1569"/>
                </a:lnTo>
                <a:lnTo>
                  <a:pt x="448" y="1572"/>
                </a:lnTo>
                <a:lnTo>
                  <a:pt x="449" y="1574"/>
                </a:lnTo>
                <a:lnTo>
                  <a:pt x="450" y="1577"/>
                </a:lnTo>
                <a:lnTo>
                  <a:pt x="451" y="1579"/>
                </a:lnTo>
                <a:lnTo>
                  <a:pt x="453" y="1581"/>
                </a:lnTo>
                <a:lnTo>
                  <a:pt x="454" y="1584"/>
                </a:lnTo>
                <a:lnTo>
                  <a:pt x="455" y="1586"/>
                </a:lnTo>
                <a:lnTo>
                  <a:pt x="456" y="1589"/>
                </a:lnTo>
                <a:lnTo>
                  <a:pt x="457" y="1591"/>
                </a:lnTo>
                <a:lnTo>
                  <a:pt x="458" y="1593"/>
                </a:lnTo>
                <a:lnTo>
                  <a:pt x="459" y="1596"/>
                </a:lnTo>
                <a:lnTo>
                  <a:pt x="460" y="1598"/>
                </a:lnTo>
                <a:lnTo>
                  <a:pt x="461" y="1600"/>
                </a:lnTo>
                <a:lnTo>
                  <a:pt x="462" y="1602"/>
                </a:lnTo>
                <a:lnTo>
                  <a:pt x="464" y="1604"/>
                </a:lnTo>
                <a:lnTo>
                  <a:pt x="465" y="1606"/>
                </a:lnTo>
                <a:lnTo>
                  <a:pt x="466" y="1608"/>
                </a:lnTo>
                <a:lnTo>
                  <a:pt x="467" y="1610"/>
                </a:lnTo>
                <a:lnTo>
                  <a:pt x="468" y="1611"/>
                </a:lnTo>
                <a:lnTo>
                  <a:pt x="469" y="1613"/>
                </a:lnTo>
                <a:lnTo>
                  <a:pt x="470" y="1615"/>
                </a:lnTo>
                <a:lnTo>
                  <a:pt x="471" y="1617"/>
                </a:lnTo>
                <a:lnTo>
                  <a:pt x="472" y="1618"/>
                </a:lnTo>
                <a:lnTo>
                  <a:pt x="473" y="1620"/>
                </a:lnTo>
                <a:lnTo>
                  <a:pt x="475" y="1621"/>
                </a:lnTo>
                <a:lnTo>
                  <a:pt x="475" y="1622"/>
                </a:lnTo>
                <a:lnTo>
                  <a:pt x="476" y="1624"/>
                </a:lnTo>
                <a:lnTo>
                  <a:pt x="478" y="1625"/>
                </a:lnTo>
                <a:lnTo>
                  <a:pt x="479" y="1626"/>
                </a:lnTo>
                <a:lnTo>
                  <a:pt x="480" y="1627"/>
                </a:lnTo>
                <a:lnTo>
                  <a:pt x="481" y="1628"/>
                </a:lnTo>
                <a:lnTo>
                  <a:pt x="482" y="1629"/>
                </a:lnTo>
                <a:lnTo>
                  <a:pt x="483" y="1630"/>
                </a:lnTo>
                <a:lnTo>
                  <a:pt x="484" y="1630"/>
                </a:lnTo>
                <a:lnTo>
                  <a:pt x="485" y="1631"/>
                </a:lnTo>
                <a:lnTo>
                  <a:pt x="486" y="1631"/>
                </a:lnTo>
                <a:lnTo>
                  <a:pt x="487" y="1632"/>
                </a:lnTo>
                <a:lnTo>
                  <a:pt x="489" y="1632"/>
                </a:lnTo>
                <a:lnTo>
                  <a:pt x="489" y="1633"/>
                </a:lnTo>
                <a:lnTo>
                  <a:pt x="491" y="1633"/>
                </a:lnTo>
                <a:lnTo>
                  <a:pt x="492" y="1633"/>
                </a:lnTo>
                <a:lnTo>
                  <a:pt x="493" y="1633"/>
                </a:lnTo>
                <a:lnTo>
                  <a:pt x="494" y="1633"/>
                </a:lnTo>
                <a:lnTo>
                  <a:pt x="495" y="1633"/>
                </a:lnTo>
                <a:lnTo>
                  <a:pt x="496" y="1633"/>
                </a:lnTo>
                <a:lnTo>
                  <a:pt x="497" y="1632"/>
                </a:lnTo>
                <a:lnTo>
                  <a:pt x="498" y="1632"/>
                </a:lnTo>
                <a:lnTo>
                  <a:pt x="499" y="1631"/>
                </a:lnTo>
                <a:lnTo>
                  <a:pt x="500" y="1631"/>
                </a:lnTo>
                <a:lnTo>
                  <a:pt x="502" y="1630"/>
                </a:lnTo>
                <a:lnTo>
                  <a:pt x="503" y="1629"/>
                </a:lnTo>
                <a:lnTo>
                  <a:pt x="504" y="1628"/>
                </a:lnTo>
                <a:lnTo>
                  <a:pt x="505" y="1628"/>
                </a:lnTo>
                <a:lnTo>
                  <a:pt x="506" y="1626"/>
                </a:lnTo>
                <a:lnTo>
                  <a:pt x="507" y="1625"/>
                </a:lnTo>
                <a:lnTo>
                  <a:pt x="508" y="1624"/>
                </a:lnTo>
                <a:lnTo>
                  <a:pt x="509" y="1623"/>
                </a:lnTo>
                <a:lnTo>
                  <a:pt x="510" y="1622"/>
                </a:lnTo>
                <a:lnTo>
                  <a:pt x="511" y="1620"/>
                </a:lnTo>
                <a:lnTo>
                  <a:pt x="513" y="1618"/>
                </a:lnTo>
                <a:lnTo>
                  <a:pt x="513" y="1617"/>
                </a:lnTo>
                <a:lnTo>
                  <a:pt x="515" y="1615"/>
                </a:lnTo>
                <a:lnTo>
                  <a:pt x="516" y="1613"/>
                </a:lnTo>
                <a:lnTo>
                  <a:pt x="517" y="1611"/>
                </a:lnTo>
                <a:lnTo>
                  <a:pt x="518" y="1610"/>
                </a:lnTo>
                <a:lnTo>
                  <a:pt x="519" y="1607"/>
                </a:lnTo>
                <a:lnTo>
                  <a:pt x="520" y="1606"/>
                </a:lnTo>
                <a:lnTo>
                  <a:pt x="521" y="1604"/>
                </a:lnTo>
                <a:lnTo>
                  <a:pt x="522" y="1601"/>
                </a:lnTo>
                <a:lnTo>
                  <a:pt x="523" y="1599"/>
                </a:lnTo>
                <a:lnTo>
                  <a:pt x="524" y="1597"/>
                </a:lnTo>
                <a:lnTo>
                  <a:pt x="526" y="1594"/>
                </a:lnTo>
                <a:lnTo>
                  <a:pt x="527" y="1592"/>
                </a:lnTo>
                <a:lnTo>
                  <a:pt x="528" y="1589"/>
                </a:lnTo>
                <a:lnTo>
                  <a:pt x="529" y="1587"/>
                </a:lnTo>
                <a:lnTo>
                  <a:pt x="530" y="1584"/>
                </a:lnTo>
                <a:lnTo>
                  <a:pt x="531" y="1581"/>
                </a:lnTo>
                <a:lnTo>
                  <a:pt x="532" y="1579"/>
                </a:lnTo>
                <a:lnTo>
                  <a:pt x="533" y="1576"/>
                </a:lnTo>
                <a:lnTo>
                  <a:pt x="534" y="1573"/>
                </a:lnTo>
                <a:lnTo>
                  <a:pt x="535" y="1570"/>
                </a:lnTo>
                <a:lnTo>
                  <a:pt x="537" y="1568"/>
                </a:lnTo>
                <a:lnTo>
                  <a:pt x="538" y="1565"/>
                </a:lnTo>
                <a:lnTo>
                  <a:pt x="539" y="1562"/>
                </a:lnTo>
                <a:lnTo>
                  <a:pt x="540" y="1559"/>
                </a:lnTo>
                <a:lnTo>
                  <a:pt x="541" y="1556"/>
                </a:lnTo>
                <a:lnTo>
                  <a:pt x="542" y="1553"/>
                </a:lnTo>
                <a:lnTo>
                  <a:pt x="543" y="1550"/>
                </a:lnTo>
                <a:lnTo>
                  <a:pt x="544" y="1546"/>
                </a:lnTo>
                <a:lnTo>
                  <a:pt x="545" y="1543"/>
                </a:lnTo>
                <a:lnTo>
                  <a:pt x="546" y="1541"/>
                </a:lnTo>
                <a:lnTo>
                  <a:pt x="548" y="1537"/>
                </a:lnTo>
                <a:lnTo>
                  <a:pt x="548" y="1534"/>
                </a:lnTo>
                <a:lnTo>
                  <a:pt x="550" y="1531"/>
                </a:lnTo>
                <a:lnTo>
                  <a:pt x="551" y="1528"/>
                </a:lnTo>
                <a:lnTo>
                  <a:pt x="552" y="1525"/>
                </a:lnTo>
                <a:lnTo>
                  <a:pt x="553" y="1522"/>
                </a:lnTo>
                <a:lnTo>
                  <a:pt x="554" y="1519"/>
                </a:lnTo>
                <a:lnTo>
                  <a:pt x="555" y="1516"/>
                </a:lnTo>
                <a:lnTo>
                  <a:pt x="556" y="1513"/>
                </a:lnTo>
                <a:lnTo>
                  <a:pt x="557" y="1509"/>
                </a:lnTo>
                <a:lnTo>
                  <a:pt x="558" y="1506"/>
                </a:lnTo>
                <a:lnTo>
                  <a:pt x="559" y="1504"/>
                </a:lnTo>
                <a:lnTo>
                  <a:pt x="561" y="1500"/>
                </a:lnTo>
                <a:lnTo>
                  <a:pt x="562" y="1498"/>
                </a:lnTo>
                <a:lnTo>
                  <a:pt x="562" y="1494"/>
                </a:lnTo>
                <a:lnTo>
                  <a:pt x="564" y="1492"/>
                </a:lnTo>
                <a:lnTo>
                  <a:pt x="565" y="1489"/>
                </a:lnTo>
                <a:lnTo>
                  <a:pt x="566" y="1486"/>
                </a:lnTo>
                <a:lnTo>
                  <a:pt x="567" y="1483"/>
                </a:lnTo>
                <a:lnTo>
                  <a:pt x="568" y="1481"/>
                </a:lnTo>
                <a:lnTo>
                  <a:pt x="569" y="1478"/>
                </a:lnTo>
                <a:lnTo>
                  <a:pt x="570" y="1475"/>
                </a:lnTo>
                <a:lnTo>
                  <a:pt x="572" y="1473"/>
                </a:lnTo>
                <a:lnTo>
                  <a:pt x="572" y="1470"/>
                </a:lnTo>
                <a:lnTo>
                  <a:pt x="573" y="1468"/>
                </a:lnTo>
                <a:lnTo>
                  <a:pt x="575" y="1466"/>
                </a:lnTo>
                <a:lnTo>
                  <a:pt x="576" y="1463"/>
                </a:lnTo>
                <a:lnTo>
                  <a:pt x="577" y="1461"/>
                </a:lnTo>
                <a:lnTo>
                  <a:pt x="578" y="1459"/>
                </a:lnTo>
                <a:lnTo>
                  <a:pt x="579" y="1457"/>
                </a:lnTo>
                <a:lnTo>
                  <a:pt x="580" y="1455"/>
                </a:lnTo>
                <a:lnTo>
                  <a:pt x="581" y="1453"/>
                </a:lnTo>
                <a:lnTo>
                  <a:pt x="582" y="1451"/>
                </a:lnTo>
                <a:lnTo>
                  <a:pt x="583" y="1449"/>
                </a:lnTo>
                <a:lnTo>
                  <a:pt x="584" y="1448"/>
                </a:lnTo>
                <a:lnTo>
                  <a:pt x="586" y="1446"/>
                </a:lnTo>
                <a:lnTo>
                  <a:pt x="587" y="1445"/>
                </a:lnTo>
                <a:lnTo>
                  <a:pt x="588" y="1443"/>
                </a:lnTo>
                <a:lnTo>
                  <a:pt x="589" y="1442"/>
                </a:lnTo>
                <a:lnTo>
                  <a:pt x="590" y="1441"/>
                </a:lnTo>
                <a:lnTo>
                  <a:pt x="591" y="1440"/>
                </a:lnTo>
                <a:lnTo>
                  <a:pt x="592" y="1439"/>
                </a:lnTo>
                <a:lnTo>
                  <a:pt x="593" y="1438"/>
                </a:lnTo>
                <a:lnTo>
                  <a:pt x="594" y="1437"/>
                </a:lnTo>
                <a:lnTo>
                  <a:pt x="595" y="1436"/>
                </a:lnTo>
                <a:lnTo>
                  <a:pt x="597" y="1435"/>
                </a:lnTo>
                <a:lnTo>
                  <a:pt x="597" y="1435"/>
                </a:lnTo>
                <a:lnTo>
                  <a:pt x="599" y="1435"/>
                </a:lnTo>
                <a:lnTo>
                  <a:pt x="600" y="1434"/>
                </a:lnTo>
                <a:lnTo>
                  <a:pt x="601" y="1434"/>
                </a:lnTo>
                <a:lnTo>
                  <a:pt x="602" y="1434"/>
                </a:lnTo>
                <a:lnTo>
                  <a:pt x="603" y="1434"/>
                </a:lnTo>
                <a:lnTo>
                  <a:pt x="604" y="1434"/>
                </a:lnTo>
                <a:lnTo>
                  <a:pt x="605" y="1435"/>
                </a:lnTo>
                <a:lnTo>
                  <a:pt x="606" y="1435"/>
                </a:lnTo>
                <a:lnTo>
                  <a:pt x="607" y="1435"/>
                </a:lnTo>
                <a:lnTo>
                  <a:pt x="608" y="1436"/>
                </a:lnTo>
                <a:lnTo>
                  <a:pt x="610" y="1437"/>
                </a:lnTo>
                <a:lnTo>
                  <a:pt x="611" y="1437"/>
                </a:lnTo>
                <a:lnTo>
                  <a:pt x="612" y="1438"/>
                </a:lnTo>
                <a:lnTo>
                  <a:pt x="613" y="1439"/>
                </a:lnTo>
                <a:lnTo>
                  <a:pt x="614" y="1440"/>
                </a:lnTo>
                <a:lnTo>
                  <a:pt x="615" y="1442"/>
                </a:lnTo>
                <a:lnTo>
                  <a:pt x="616" y="1443"/>
                </a:lnTo>
                <a:lnTo>
                  <a:pt x="617" y="1445"/>
                </a:lnTo>
                <a:lnTo>
                  <a:pt x="618" y="1446"/>
                </a:lnTo>
                <a:lnTo>
                  <a:pt x="619" y="1448"/>
                </a:lnTo>
                <a:lnTo>
                  <a:pt x="621" y="1449"/>
                </a:lnTo>
                <a:lnTo>
                  <a:pt x="621" y="1451"/>
                </a:lnTo>
                <a:lnTo>
                  <a:pt x="623" y="1453"/>
                </a:lnTo>
                <a:lnTo>
                  <a:pt x="624" y="1455"/>
                </a:lnTo>
                <a:lnTo>
                  <a:pt x="625" y="1457"/>
                </a:lnTo>
                <a:lnTo>
                  <a:pt x="626" y="1459"/>
                </a:lnTo>
                <a:lnTo>
                  <a:pt x="627" y="1462"/>
                </a:lnTo>
                <a:lnTo>
                  <a:pt x="628" y="1464"/>
                </a:lnTo>
                <a:lnTo>
                  <a:pt x="629" y="1467"/>
                </a:lnTo>
                <a:lnTo>
                  <a:pt x="630" y="1469"/>
                </a:lnTo>
                <a:lnTo>
                  <a:pt x="631" y="1472"/>
                </a:lnTo>
                <a:lnTo>
                  <a:pt x="632" y="1475"/>
                </a:lnTo>
                <a:lnTo>
                  <a:pt x="634" y="1478"/>
                </a:lnTo>
                <a:lnTo>
                  <a:pt x="635" y="1481"/>
                </a:lnTo>
                <a:lnTo>
                  <a:pt x="636" y="1483"/>
                </a:lnTo>
                <a:lnTo>
                  <a:pt x="637" y="1487"/>
                </a:lnTo>
                <a:lnTo>
                  <a:pt x="638" y="1490"/>
                </a:lnTo>
                <a:lnTo>
                  <a:pt x="639" y="1493"/>
                </a:lnTo>
                <a:lnTo>
                  <a:pt x="640" y="1496"/>
                </a:lnTo>
                <a:lnTo>
                  <a:pt x="641" y="1500"/>
                </a:lnTo>
                <a:lnTo>
                  <a:pt x="642" y="1503"/>
                </a:lnTo>
                <a:lnTo>
                  <a:pt x="643" y="1506"/>
                </a:lnTo>
                <a:lnTo>
                  <a:pt x="645" y="1510"/>
                </a:lnTo>
                <a:lnTo>
                  <a:pt x="646" y="1513"/>
                </a:lnTo>
                <a:lnTo>
                  <a:pt x="647" y="1517"/>
                </a:lnTo>
                <a:lnTo>
                  <a:pt x="648" y="1521"/>
                </a:lnTo>
                <a:lnTo>
                  <a:pt x="649" y="1524"/>
                </a:lnTo>
                <a:lnTo>
                  <a:pt x="650" y="1528"/>
                </a:lnTo>
                <a:lnTo>
                  <a:pt x="651" y="1532"/>
                </a:lnTo>
                <a:lnTo>
                  <a:pt x="652" y="1536"/>
                </a:lnTo>
                <a:lnTo>
                  <a:pt x="653" y="1540"/>
                </a:lnTo>
                <a:lnTo>
                  <a:pt x="654" y="1543"/>
                </a:lnTo>
                <a:lnTo>
                  <a:pt x="656" y="1547"/>
                </a:lnTo>
                <a:lnTo>
                  <a:pt x="656" y="1551"/>
                </a:lnTo>
                <a:lnTo>
                  <a:pt x="658" y="1555"/>
                </a:lnTo>
                <a:lnTo>
                  <a:pt x="659" y="1559"/>
                </a:lnTo>
                <a:lnTo>
                  <a:pt x="660" y="1563"/>
                </a:lnTo>
                <a:lnTo>
                  <a:pt x="661" y="1567"/>
                </a:lnTo>
                <a:lnTo>
                  <a:pt x="662" y="1571"/>
                </a:lnTo>
                <a:lnTo>
                  <a:pt x="663" y="1575"/>
                </a:lnTo>
                <a:lnTo>
                  <a:pt x="664" y="1579"/>
                </a:lnTo>
                <a:lnTo>
                  <a:pt x="665" y="1582"/>
                </a:lnTo>
                <a:lnTo>
                  <a:pt x="666" y="1586"/>
                </a:lnTo>
                <a:lnTo>
                  <a:pt x="667" y="1590"/>
                </a:lnTo>
                <a:lnTo>
                  <a:pt x="669" y="1594"/>
                </a:lnTo>
                <a:lnTo>
                  <a:pt x="670" y="1598"/>
                </a:lnTo>
                <a:lnTo>
                  <a:pt x="670" y="1602"/>
                </a:lnTo>
                <a:lnTo>
                  <a:pt x="672" y="1605"/>
                </a:lnTo>
                <a:lnTo>
                  <a:pt x="673" y="1609"/>
                </a:lnTo>
                <a:lnTo>
                  <a:pt x="674" y="1612"/>
                </a:lnTo>
                <a:lnTo>
                  <a:pt x="675" y="1616"/>
                </a:lnTo>
                <a:lnTo>
                  <a:pt x="676" y="1619"/>
                </a:lnTo>
                <a:lnTo>
                  <a:pt x="677" y="1623"/>
                </a:lnTo>
                <a:lnTo>
                  <a:pt x="678" y="1626"/>
                </a:lnTo>
                <a:lnTo>
                  <a:pt x="680" y="1630"/>
                </a:lnTo>
                <a:lnTo>
                  <a:pt x="680" y="1633"/>
                </a:lnTo>
                <a:lnTo>
                  <a:pt x="681" y="1636"/>
                </a:lnTo>
                <a:lnTo>
                  <a:pt x="683" y="1639"/>
                </a:lnTo>
                <a:lnTo>
                  <a:pt x="684" y="1642"/>
                </a:lnTo>
                <a:lnTo>
                  <a:pt x="685" y="1645"/>
                </a:lnTo>
                <a:lnTo>
                  <a:pt x="686" y="1648"/>
                </a:lnTo>
                <a:lnTo>
                  <a:pt x="687" y="1651"/>
                </a:lnTo>
                <a:lnTo>
                  <a:pt x="688" y="1654"/>
                </a:lnTo>
                <a:lnTo>
                  <a:pt x="689" y="1656"/>
                </a:lnTo>
                <a:lnTo>
                  <a:pt x="690" y="1659"/>
                </a:lnTo>
                <a:lnTo>
                  <a:pt x="691" y="1661"/>
                </a:lnTo>
                <a:lnTo>
                  <a:pt x="692" y="1663"/>
                </a:lnTo>
                <a:lnTo>
                  <a:pt x="694" y="1666"/>
                </a:lnTo>
                <a:lnTo>
                  <a:pt x="695" y="1668"/>
                </a:lnTo>
                <a:lnTo>
                  <a:pt x="696" y="1670"/>
                </a:lnTo>
                <a:lnTo>
                  <a:pt x="697" y="1672"/>
                </a:lnTo>
                <a:lnTo>
                  <a:pt x="698" y="1673"/>
                </a:lnTo>
                <a:lnTo>
                  <a:pt x="699" y="1675"/>
                </a:lnTo>
                <a:lnTo>
                  <a:pt x="700" y="1676"/>
                </a:lnTo>
                <a:lnTo>
                  <a:pt x="701" y="1678"/>
                </a:lnTo>
                <a:lnTo>
                  <a:pt x="702" y="1679"/>
                </a:lnTo>
                <a:lnTo>
                  <a:pt x="703" y="1680"/>
                </a:lnTo>
                <a:lnTo>
                  <a:pt x="705" y="1681"/>
                </a:lnTo>
                <a:lnTo>
                  <a:pt x="705" y="1682"/>
                </a:lnTo>
                <a:lnTo>
                  <a:pt x="707" y="1683"/>
                </a:lnTo>
                <a:lnTo>
                  <a:pt x="708" y="1683"/>
                </a:lnTo>
                <a:lnTo>
                  <a:pt x="709" y="1684"/>
                </a:lnTo>
                <a:lnTo>
                  <a:pt x="710" y="1684"/>
                </a:lnTo>
                <a:lnTo>
                  <a:pt x="711" y="1684"/>
                </a:lnTo>
                <a:lnTo>
                  <a:pt x="712" y="1684"/>
                </a:lnTo>
                <a:lnTo>
                  <a:pt x="713" y="1684"/>
                </a:lnTo>
                <a:lnTo>
                  <a:pt x="714" y="1684"/>
                </a:lnTo>
                <a:lnTo>
                  <a:pt x="715" y="1684"/>
                </a:lnTo>
                <a:lnTo>
                  <a:pt x="716" y="1683"/>
                </a:lnTo>
                <a:lnTo>
                  <a:pt x="718" y="1683"/>
                </a:lnTo>
                <a:lnTo>
                  <a:pt x="719" y="1682"/>
                </a:lnTo>
                <a:lnTo>
                  <a:pt x="720" y="1681"/>
                </a:lnTo>
                <a:lnTo>
                  <a:pt x="721" y="1680"/>
                </a:lnTo>
                <a:lnTo>
                  <a:pt x="722" y="1679"/>
                </a:lnTo>
                <a:lnTo>
                  <a:pt x="723" y="1677"/>
                </a:lnTo>
                <a:lnTo>
                  <a:pt x="724" y="1676"/>
                </a:lnTo>
                <a:lnTo>
                  <a:pt x="725" y="1674"/>
                </a:lnTo>
                <a:lnTo>
                  <a:pt x="726" y="1672"/>
                </a:lnTo>
                <a:lnTo>
                  <a:pt x="727" y="1670"/>
                </a:lnTo>
                <a:lnTo>
                  <a:pt x="729" y="1668"/>
                </a:lnTo>
                <a:lnTo>
                  <a:pt x="729" y="1666"/>
                </a:lnTo>
                <a:lnTo>
                  <a:pt x="731" y="1664"/>
                </a:lnTo>
                <a:lnTo>
                  <a:pt x="732" y="1661"/>
                </a:lnTo>
                <a:lnTo>
                  <a:pt x="733" y="1659"/>
                </a:lnTo>
                <a:lnTo>
                  <a:pt x="734" y="1656"/>
                </a:lnTo>
                <a:lnTo>
                  <a:pt x="735" y="1653"/>
                </a:lnTo>
                <a:lnTo>
                  <a:pt x="736" y="1650"/>
                </a:lnTo>
                <a:lnTo>
                  <a:pt x="737" y="1647"/>
                </a:lnTo>
                <a:lnTo>
                  <a:pt x="738" y="1644"/>
                </a:lnTo>
                <a:lnTo>
                  <a:pt x="739" y="1641"/>
                </a:lnTo>
                <a:lnTo>
                  <a:pt x="740" y="1637"/>
                </a:lnTo>
                <a:lnTo>
                  <a:pt x="742" y="1634"/>
                </a:lnTo>
                <a:lnTo>
                  <a:pt x="743" y="1630"/>
                </a:lnTo>
                <a:lnTo>
                  <a:pt x="744" y="1626"/>
                </a:lnTo>
                <a:lnTo>
                  <a:pt x="745" y="1622"/>
                </a:lnTo>
                <a:lnTo>
                  <a:pt x="746" y="1618"/>
                </a:lnTo>
                <a:lnTo>
                  <a:pt x="747" y="1614"/>
                </a:lnTo>
                <a:lnTo>
                  <a:pt x="748" y="1610"/>
                </a:lnTo>
                <a:lnTo>
                  <a:pt x="749" y="1606"/>
                </a:lnTo>
                <a:lnTo>
                  <a:pt x="750" y="1602"/>
                </a:lnTo>
                <a:lnTo>
                  <a:pt x="751" y="1597"/>
                </a:lnTo>
                <a:lnTo>
                  <a:pt x="753" y="1593"/>
                </a:lnTo>
                <a:lnTo>
                  <a:pt x="754" y="1588"/>
                </a:lnTo>
                <a:lnTo>
                  <a:pt x="755" y="1583"/>
                </a:lnTo>
                <a:lnTo>
                  <a:pt x="756" y="1578"/>
                </a:lnTo>
                <a:lnTo>
                  <a:pt x="757" y="1574"/>
                </a:lnTo>
                <a:lnTo>
                  <a:pt x="758" y="1569"/>
                </a:lnTo>
                <a:lnTo>
                  <a:pt x="759" y="1564"/>
                </a:lnTo>
                <a:lnTo>
                  <a:pt x="760" y="1559"/>
                </a:lnTo>
                <a:lnTo>
                  <a:pt x="761" y="1554"/>
                </a:lnTo>
                <a:lnTo>
                  <a:pt x="762" y="1548"/>
                </a:lnTo>
                <a:lnTo>
                  <a:pt x="764" y="1543"/>
                </a:lnTo>
                <a:lnTo>
                  <a:pt x="764" y="1538"/>
                </a:lnTo>
                <a:lnTo>
                  <a:pt x="765" y="1533"/>
                </a:lnTo>
                <a:lnTo>
                  <a:pt x="767" y="1528"/>
                </a:lnTo>
                <a:lnTo>
                  <a:pt x="768" y="1523"/>
                </a:lnTo>
                <a:lnTo>
                  <a:pt x="769" y="1517"/>
                </a:lnTo>
                <a:lnTo>
                  <a:pt x="770" y="1512"/>
                </a:lnTo>
                <a:lnTo>
                  <a:pt x="771" y="1507"/>
                </a:lnTo>
                <a:lnTo>
                  <a:pt x="772" y="1502"/>
                </a:lnTo>
                <a:lnTo>
                  <a:pt x="773" y="1496"/>
                </a:lnTo>
                <a:lnTo>
                  <a:pt x="774" y="1491"/>
                </a:lnTo>
                <a:lnTo>
                  <a:pt x="775" y="1486"/>
                </a:lnTo>
                <a:lnTo>
                  <a:pt x="776" y="1481"/>
                </a:lnTo>
                <a:lnTo>
                  <a:pt x="778" y="1476"/>
                </a:lnTo>
                <a:lnTo>
                  <a:pt x="778" y="1470"/>
                </a:lnTo>
                <a:lnTo>
                  <a:pt x="780" y="1465"/>
                </a:lnTo>
                <a:lnTo>
                  <a:pt x="781" y="1460"/>
                </a:lnTo>
                <a:lnTo>
                  <a:pt x="782" y="1455"/>
                </a:lnTo>
                <a:lnTo>
                  <a:pt x="783" y="1450"/>
                </a:lnTo>
                <a:lnTo>
                  <a:pt x="784" y="1445"/>
                </a:lnTo>
                <a:lnTo>
                  <a:pt x="785" y="1441"/>
                </a:lnTo>
                <a:lnTo>
                  <a:pt x="786" y="1435"/>
                </a:lnTo>
                <a:lnTo>
                  <a:pt x="787" y="1431"/>
                </a:lnTo>
                <a:lnTo>
                  <a:pt x="788" y="1426"/>
                </a:lnTo>
                <a:lnTo>
                  <a:pt x="789" y="1422"/>
                </a:lnTo>
                <a:lnTo>
                  <a:pt x="791" y="1417"/>
                </a:lnTo>
                <a:lnTo>
                  <a:pt x="792" y="1413"/>
                </a:lnTo>
                <a:lnTo>
                  <a:pt x="793" y="1409"/>
                </a:lnTo>
                <a:lnTo>
                  <a:pt x="794" y="1404"/>
                </a:lnTo>
                <a:lnTo>
                  <a:pt x="795" y="1400"/>
                </a:lnTo>
                <a:lnTo>
                  <a:pt x="796" y="1396"/>
                </a:lnTo>
                <a:lnTo>
                  <a:pt x="797" y="1393"/>
                </a:lnTo>
                <a:lnTo>
                  <a:pt x="798" y="1389"/>
                </a:lnTo>
                <a:lnTo>
                  <a:pt x="799" y="1385"/>
                </a:lnTo>
                <a:lnTo>
                  <a:pt x="800" y="1382"/>
                </a:lnTo>
                <a:lnTo>
                  <a:pt x="802" y="1378"/>
                </a:lnTo>
                <a:lnTo>
                  <a:pt x="803" y="1375"/>
                </a:lnTo>
                <a:lnTo>
                  <a:pt x="804" y="1372"/>
                </a:lnTo>
                <a:lnTo>
                  <a:pt x="805" y="1369"/>
                </a:lnTo>
                <a:lnTo>
                  <a:pt x="806" y="1367"/>
                </a:lnTo>
                <a:lnTo>
                  <a:pt x="807" y="1364"/>
                </a:lnTo>
                <a:lnTo>
                  <a:pt x="808" y="1361"/>
                </a:lnTo>
                <a:lnTo>
                  <a:pt x="809" y="1359"/>
                </a:lnTo>
                <a:lnTo>
                  <a:pt x="810" y="1357"/>
                </a:lnTo>
                <a:lnTo>
                  <a:pt x="811" y="1355"/>
                </a:lnTo>
                <a:lnTo>
                  <a:pt x="813" y="1353"/>
                </a:lnTo>
                <a:lnTo>
                  <a:pt x="813" y="1352"/>
                </a:lnTo>
                <a:lnTo>
                  <a:pt x="815" y="1350"/>
                </a:lnTo>
                <a:lnTo>
                  <a:pt x="816" y="1349"/>
                </a:lnTo>
                <a:lnTo>
                  <a:pt x="817" y="1348"/>
                </a:lnTo>
                <a:lnTo>
                  <a:pt x="818" y="1347"/>
                </a:lnTo>
                <a:lnTo>
                  <a:pt x="819" y="1346"/>
                </a:lnTo>
                <a:lnTo>
                  <a:pt x="820" y="1346"/>
                </a:lnTo>
                <a:lnTo>
                  <a:pt x="821" y="1346"/>
                </a:lnTo>
                <a:lnTo>
                  <a:pt x="822" y="1345"/>
                </a:lnTo>
                <a:lnTo>
                  <a:pt x="823" y="1345"/>
                </a:lnTo>
                <a:lnTo>
                  <a:pt x="824" y="1346"/>
                </a:lnTo>
                <a:lnTo>
                  <a:pt x="826" y="1346"/>
                </a:lnTo>
                <a:lnTo>
                  <a:pt x="827" y="1347"/>
                </a:lnTo>
                <a:lnTo>
                  <a:pt x="828" y="1348"/>
                </a:lnTo>
                <a:lnTo>
                  <a:pt x="829" y="1349"/>
                </a:lnTo>
                <a:lnTo>
                  <a:pt x="830" y="1350"/>
                </a:lnTo>
                <a:lnTo>
                  <a:pt x="831" y="1352"/>
                </a:lnTo>
                <a:lnTo>
                  <a:pt x="832" y="1353"/>
                </a:lnTo>
                <a:lnTo>
                  <a:pt x="833" y="1355"/>
                </a:lnTo>
                <a:lnTo>
                  <a:pt x="834" y="1357"/>
                </a:lnTo>
                <a:lnTo>
                  <a:pt x="835" y="1359"/>
                </a:lnTo>
                <a:lnTo>
                  <a:pt x="837" y="1362"/>
                </a:lnTo>
                <a:lnTo>
                  <a:pt x="837" y="1365"/>
                </a:lnTo>
                <a:lnTo>
                  <a:pt x="839" y="1368"/>
                </a:lnTo>
                <a:lnTo>
                  <a:pt x="840" y="1371"/>
                </a:lnTo>
                <a:lnTo>
                  <a:pt x="841" y="1374"/>
                </a:lnTo>
                <a:lnTo>
                  <a:pt x="842" y="1378"/>
                </a:lnTo>
                <a:lnTo>
                  <a:pt x="843" y="1381"/>
                </a:lnTo>
                <a:lnTo>
                  <a:pt x="844" y="1385"/>
                </a:lnTo>
                <a:lnTo>
                  <a:pt x="845" y="1389"/>
                </a:lnTo>
                <a:lnTo>
                  <a:pt x="846" y="1393"/>
                </a:lnTo>
                <a:lnTo>
                  <a:pt x="847" y="1398"/>
                </a:lnTo>
                <a:lnTo>
                  <a:pt x="848" y="1402"/>
                </a:lnTo>
                <a:lnTo>
                  <a:pt x="850" y="1407"/>
                </a:lnTo>
                <a:lnTo>
                  <a:pt x="851" y="1412"/>
                </a:lnTo>
                <a:lnTo>
                  <a:pt x="852" y="1417"/>
                </a:lnTo>
                <a:lnTo>
                  <a:pt x="853" y="1423"/>
                </a:lnTo>
                <a:lnTo>
                  <a:pt x="854" y="1428"/>
                </a:lnTo>
                <a:lnTo>
                  <a:pt x="855" y="1434"/>
                </a:lnTo>
                <a:lnTo>
                  <a:pt x="856" y="1440"/>
                </a:lnTo>
                <a:lnTo>
                  <a:pt x="857" y="1446"/>
                </a:lnTo>
                <a:lnTo>
                  <a:pt x="858" y="1452"/>
                </a:lnTo>
                <a:lnTo>
                  <a:pt x="859" y="1458"/>
                </a:lnTo>
                <a:lnTo>
                  <a:pt x="861" y="1465"/>
                </a:lnTo>
                <a:lnTo>
                  <a:pt x="862" y="1471"/>
                </a:lnTo>
                <a:lnTo>
                  <a:pt x="862" y="1478"/>
                </a:lnTo>
                <a:lnTo>
                  <a:pt x="864" y="1485"/>
                </a:lnTo>
                <a:lnTo>
                  <a:pt x="865" y="1492"/>
                </a:lnTo>
                <a:lnTo>
                  <a:pt x="866" y="1499"/>
                </a:lnTo>
                <a:lnTo>
                  <a:pt x="867" y="1506"/>
                </a:lnTo>
                <a:lnTo>
                  <a:pt x="868" y="1513"/>
                </a:lnTo>
                <a:lnTo>
                  <a:pt x="869" y="1521"/>
                </a:lnTo>
                <a:lnTo>
                  <a:pt x="870" y="1528"/>
                </a:lnTo>
                <a:lnTo>
                  <a:pt x="872" y="1536"/>
                </a:lnTo>
                <a:lnTo>
                  <a:pt x="872" y="1543"/>
                </a:lnTo>
                <a:lnTo>
                  <a:pt x="873" y="1551"/>
                </a:lnTo>
                <a:lnTo>
                  <a:pt x="875" y="1559"/>
                </a:lnTo>
                <a:lnTo>
                  <a:pt x="876" y="1567"/>
                </a:lnTo>
                <a:lnTo>
                  <a:pt x="877" y="1575"/>
                </a:lnTo>
                <a:lnTo>
                  <a:pt x="878" y="1583"/>
                </a:lnTo>
                <a:lnTo>
                  <a:pt x="879" y="1591"/>
                </a:lnTo>
                <a:lnTo>
                  <a:pt x="880" y="1599"/>
                </a:lnTo>
                <a:lnTo>
                  <a:pt x="881" y="1607"/>
                </a:lnTo>
                <a:lnTo>
                  <a:pt x="882" y="1615"/>
                </a:lnTo>
                <a:lnTo>
                  <a:pt x="883" y="1623"/>
                </a:lnTo>
                <a:lnTo>
                  <a:pt x="884" y="1631"/>
                </a:lnTo>
                <a:lnTo>
                  <a:pt x="886" y="1640"/>
                </a:lnTo>
                <a:lnTo>
                  <a:pt x="886" y="1648"/>
                </a:lnTo>
                <a:lnTo>
                  <a:pt x="888" y="1656"/>
                </a:lnTo>
                <a:lnTo>
                  <a:pt x="889" y="1664"/>
                </a:lnTo>
                <a:lnTo>
                  <a:pt x="890" y="1672"/>
                </a:lnTo>
                <a:lnTo>
                  <a:pt x="891" y="1680"/>
                </a:lnTo>
                <a:lnTo>
                  <a:pt x="892" y="1688"/>
                </a:lnTo>
                <a:lnTo>
                  <a:pt x="893" y="1696"/>
                </a:lnTo>
                <a:lnTo>
                  <a:pt x="894" y="1704"/>
                </a:lnTo>
                <a:lnTo>
                  <a:pt x="895" y="1712"/>
                </a:lnTo>
                <a:lnTo>
                  <a:pt x="896" y="1719"/>
                </a:lnTo>
                <a:lnTo>
                  <a:pt x="897" y="1727"/>
                </a:lnTo>
                <a:lnTo>
                  <a:pt x="899" y="1735"/>
                </a:lnTo>
                <a:lnTo>
                  <a:pt x="900" y="1742"/>
                </a:lnTo>
                <a:lnTo>
                  <a:pt x="901" y="1749"/>
                </a:lnTo>
                <a:lnTo>
                  <a:pt x="902" y="1756"/>
                </a:lnTo>
                <a:lnTo>
                  <a:pt x="903" y="1763"/>
                </a:lnTo>
                <a:lnTo>
                  <a:pt x="904" y="1770"/>
                </a:lnTo>
                <a:lnTo>
                  <a:pt x="905" y="1777"/>
                </a:lnTo>
                <a:lnTo>
                  <a:pt x="906" y="1784"/>
                </a:lnTo>
                <a:lnTo>
                  <a:pt x="907" y="1791"/>
                </a:lnTo>
                <a:lnTo>
                  <a:pt x="908" y="1797"/>
                </a:lnTo>
                <a:lnTo>
                  <a:pt x="910" y="1803"/>
                </a:lnTo>
                <a:lnTo>
                  <a:pt x="911" y="1809"/>
                </a:lnTo>
                <a:lnTo>
                  <a:pt x="912" y="1815"/>
                </a:lnTo>
                <a:lnTo>
                  <a:pt x="913" y="1820"/>
                </a:lnTo>
                <a:lnTo>
                  <a:pt x="914" y="1826"/>
                </a:lnTo>
                <a:lnTo>
                  <a:pt x="915" y="1831"/>
                </a:lnTo>
                <a:lnTo>
                  <a:pt x="916" y="1835"/>
                </a:lnTo>
                <a:lnTo>
                  <a:pt x="917" y="1840"/>
                </a:lnTo>
                <a:lnTo>
                  <a:pt x="918" y="1844"/>
                </a:lnTo>
                <a:lnTo>
                  <a:pt x="919" y="1849"/>
                </a:lnTo>
                <a:lnTo>
                  <a:pt x="921" y="1853"/>
                </a:lnTo>
                <a:lnTo>
                  <a:pt x="921" y="1857"/>
                </a:lnTo>
                <a:lnTo>
                  <a:pt x="923" y="1860"/>
                </a:lnTo>
                <a:lnTo>
                  <a:pt x="924" y="1863"/>
                </a:lnTo>
                <a:lnTo>
                  <a:pt x="925" y="1866"/>
                </a:lnTo>
                <a:lnTo>
                  <a:pt x="926" y="1868"/>
                </a:lnTo>
                <a:lnTo>
                  <a:pt x="927" y="1871"/>
                </a:lnTo>
                <a:lnTo>
                  <a:pt x="928" y="1873"/>
                </a:lnTo>
                <a:lnTo>
                  <a:pt x="929" y="1875"/>
                </a:lnTo>
                <a:lnTo>
                  <a:pt x="930" y="1876"/>
                </a:lnTo>
                <a:lnTo>
                  <a:pt x="931" y="1877"/>
                </a:lnTo>
                <a:lnTo>
                  <a:pt x="932" y="1878"/>
                </a:lnTo>
                <a:lnTo>
                  <a:pt x="934" y="1879"/>
                </a:lnTo>
                <a:lnTo>
                  <a:pt x="935" y="1879"/>
                </a:lnTo>
                <a:lnTo>
                  <a:pt x="936" y="1879"/>
                </a:lnTo>
                <a:lnTo>
                  <a:pt x="937" y="1878"/>
                </a:lnTo>
                <a:lnTo>
                  <a:pt x="938" y="1877"/>
                </a:lnTo>
                <a:lnTo>
                  <a:pt x="939" y="1876"/>
                </a:lnTo>
                <a:lnTo>
                  <a:pt x="940" y="1874"/>
                </a:lnTo>
                <a:lnTo>
                  <a:pt x="941" y="1872"/>
                </a:lnTo>
                <a:lnTo>
                  <a:pt x="942" y="1870"/>
                </a:lnTo>
                <a:lnTo>
                  <a:pt x="943" y="1868"/>
                </a:lnTo>
                <a:lnTo>
                  <a:pt x="945" y="1865"/>
                </a:lnTo>
                <a:lnTo>
                  <a:pt x="945" y="1861"/>
                </a:lnTo>
                <a:lnTo>
                  <a:pt x="947" y="1858"/>
                </a:lnTo>
                <a:lnTo>
                  <a:pt x="948" y="1853"/>
                </a:lnTo>
                <a:lnTo>
                  <a:pt x="949" y="1849"/>
                </a:lnTo>
                <a:lnTo>
                  <a:pt x="950" y="1844"/>
                </a:lnTo>
                <a:lnTo>
                  <a:pt x="951" y="1839"/>
                </a:lnTo>
                <a:lnTo>
                  <a:pt x="952" y="1833"/>
                </a:lnTo>
                <a:lnTo>
                  <a:pt x="953" y="1828"/>
                </a:lnTo>
                <a:lnTo>
                  <a:pt x="954" y="1821"/>
                </a:lnTo>
                <a:lnTo>
                  <a:pt x="955" y="1815"/>
                </a:lnTo>
                <a:lnTo>
                  <a:pt x="956" y="1807"/>
                </a:lnTo>
                <a:lnTo>
                  <a:pt x="958" y="1800"/>
                </a:lnTo>
                <a:lnTo>
                  <a:pt x="959" y="1792"/>
                </a:lnTo>
                <a:lnTo>
                  <a:pt x="960" y="1784"/>
                </a:lnTo>
                <a:lnTo>
                  <a:pt x="961" y="1776"/>
                </a:lnTo>
                <a:lnTo>
                  <a:pt x="962" y="1767"/>
                </a:lnTo>
                <a:lnTo>
                  <a:pt x="963" y="1757"/>
                </a:lnTo>
                <a:lnTo>
                  <a:pt x="964" y="1748"/>
                </a:lnTo>
                <a:lnTo>
                  <a:pt x="965" y="1737"/>
                </a:lnTo>
                <a:lnTo>
                  <a:pt x="966" y="1727"/>
                </a:lnTo>
                <a:lnTo>
                  <a:pt x="967" y="1716"/>
                </a:lnTo>
                <a:lnTo>
                  <a:pt x="969" y="1705"/>
                </a:lnTo>
                <a:lnTo>
                  <a:pt x="970" y="1693"/>
                </a:lnTo>
                <a:lnTo>
                  <a:pt x="970" y="1681"/>
                </a:lnTo>
                <a:lnTo>
                  <a:pt x="972" y="1669"/>
                </a:lnTo>
                <a:lnTo>
                  <a:pt x="973" y="1657"/>
                </a:lnTo>
                <a:lnTo>
                  <a:pt x="974" y="1644"/>
                </a:lnTo>
                <a:lnTo>
                  <a:pt x="975" y="1630"/>
                </a:lnTo>
                <a:lnTo>
                  <a:pt x="976" y="1617"/>
                </a:lnTo>
                <a:lnTo>
                  <a:pt x="977" y="1603"/>
                </a:lnTo>
                <a:lnTo>
                  <a:pt x="978" y="1588"/>
                </a:lnTo>
                <a:lnTo>
                  <a:pt x="979" y="1574"/>
                </a:lnTo>
                <a:lnTo>
                  <a:pt x="980" y="1559"/>
                </a:lnTo>
                <a:lnTo>
                  <a:pt x="981" y="1543"/>
                </a:lnTo>
                <a:lnTo>
                  <a:pt x="983" y="1528"/>
                </a:lnTo>
                <a:lnTo>
                  <a:pt x="984" y="1512"/>
                </a:lnTo>
                <a:lnTo>
                  <a:pt x="985" y="1496"/>
                </a:lnTo>
                <a:lnTo>
                  <a:pt x="986" y="1480"/>
                </a:lnTo>
                <a:lnTo>
                  <a:pt x="987" y="1463"/>
                </a:lnTo>
                <a:lnTo>
                  <a:pt x="988" y="1446"/>
                </a:lnTo>
                <a:lnTo>
                  <a:pt x="989" y="1428"/>
                </a:lnTo>
                <a:lnTo>
                  <a:pt x="990" y="1411"/>
                </a:lnTo>
                <a:lnTo>
                  <a:pt x="991" y="1393"/>
                </a:lnTo>
                <a:lnTo>
                  <a:pt x="992" y="1375"/>
                </a:lnTo>
                <a:lnTo>
                  <a:pt x="994" y="1357"/>
                </a:lnTo>
                <a:lnTo>
                  <a:pt x="994" y="1338"/>
                </a:lnTo>
                <a:lnTo>
                  <a:pt x="996" y="1319"/>
                </a:lnTo>
                <a:lnTo>
                  <a:pt x="997" y="1300"/>
                </a:lnTo>
                <a:lnTo>
                  <a:pt x="998" y="1281"/>
                </a:lnTo>
                <a:lnTo>
                  <a:pt x="999" y="1262"/>
                </a:lnTo>
                <a:lnTo>
                  <a:pt x="1000" y="1242"/>
                </a:lnTo>
                <a:lnTo>
                  <a:pt x="1001" y="1222"/>
                </a:lnTo>
                <a:lnTo>
                  <a:pt x="1002" y="1203"/>
                </a:lnTo>
                <a:lnTo>
                  <a:pt x="1003" y="1183"/>
                </a:lnTo>
                <a:lnTo>
                  <a:pt x="1004" y="1162"/>
                </a:lnTo>
                <a:lnTo>
                  <a:pt x="1005" y="1142"/>
                </a:lnTo>
                <a:lnTo>
                  <a:pt x="1007" y="1122"/>
                </a:lnTo>
                <a:lnTo>
                  <a:pt x="1008" y="1101"/>
                </a:lnTo>
                <a:lnTo>
                  <a:pt x="1009" y="1080"/>
                </a:lnTo>
                <a:lnTo>
                  <a:pt x="1010" y="1060"/>
                </a:lnTo>
                <a:lnTo>
                  <a:pt x="1011" y="1039"/>
                </a:lnTo>
                <a:lnTo>
                  <a:pt x="1012" y="1018"/>
                </a:lnTo>
                <a:lnTo>
                  <a:pt x="1013" y="997"/>
                </a:lnTo>
                <a:lnTo>
                  <a:pt x="1014" y="976"/>
                </a:lnTo>
                <a:lnTo>
                  <a:pt x="1015" y="955"/>
                </a:lnTo>
                <a:lnTo>
                  <a:pt x="1016" y="934"/>
                </a:lnTo>
                <a:lnTo>
                  <a:pt x="1018" y="912"/>
                </a:lnTo>
                <a:lnTo>
                  <a:pt x="1019" y="891"/>
                </a:lnTo>
                <a:lnTo>
                  <a:pt x="1020" y="870"/>
                </a:lnTo>
                <a:lnTo>
                  <a:pt x="1021" y="849"/>
                </a:lnTo>
                <a:lnTo>
                  <a:pt x="1022" y="828"/>
                </a:lnTo>
                <a:lnTo>
                  <a:pt x="1023" y="807"/>
                </a:lnTo>
                <a:lnTo>
                  <a:pt x="1024" y="786"/>
                </a:lnTo>
                <a:lnTo>
                  <a:pt x="1025" y="765"/>
                </a:lnTo>
                <a:lnTo>
                  <a:pt x="1026" y="744"/>
                </a:lnTo>
                <a:lnTo>
                  <a:pt x="1027" y="723"/>
                </a:lnTo>
                <a:lnTo>
                  <a:pt x="1029" y="702"/>
                </a:lnTo>
                <a:lnTo>
                  <a:pt x="1029" y="682"/>
                </a:lnTo>
                <a:lnTo>
                  <a:pt x="1031" y="662"/>
                </a:lnTo>
                <a:lnTo>
                  <a:pt x="1032" y="641"/>
                </a:lnTo>
                <a:lnTo>
                  <a:pt x="1033" y="621"/>
                </a:lnTo>
                <a:lnTo>
                  <a:pt x="1034" y="601"/>
                </a:lnTo>
                <a:lnTo>
                  <a:pt x="1035" y="581"/>
                </a:lnTo>
                <a:lnTo>
                  <a:pt x="1036" y="561"/>
                </a:lnTo>
                <a:lnTo>
                  <a:pt x="1037" y="541"/>
                </a:lnTo>
                <a:lnTo>
                  <a:pt x="1038" y="522"/>
                </a:lnTo>
                <a:lnTo>
                  <a:pt x="1039" y="503"/>
                </a:lnTo>
                <a:lnTo>
                  <a:pt x="1040" y="484"/>
                </a:lnTo>
                <a:lnTo>
                  <a:pt x="1042" y="466"/>
                </a:lnTo>
                <a:lnTo>
                  <a:pt x="1043" y="447"/>
                </a:lnTo>
                <a:lnTo>
                  <a:pt x="1044" y="429"/>
                </a:lnTo>
                <a:lnTo>
                  <a:pt x="1045" y="411"/>
                </a:lnTo>
                <a:lnTo>
                  <a:pt x="1046" y="393"/>
                </a:lnTo>
                <a:lnTo>
                  <a:pt x="1047" y="376"/>
                </a:lnTo>
                <a:lnTo>
                  <a:pt x="1048" y="358"/>
                </a:lnTo>
                <a:lnTo>
                  <a:pt x="1049" y="342"/>
                </a:lnTo>
                <a:lnTo>
                  <a:pt x="1050" y="325"/>
                </a:lnTo>
                <a:lnTo>
                  <a:pt x="1051" y="309"/>
                </a:lnTo>
                <a:lnTo>
                  <a:pt x="1053" y="293"/>
                </a:lnTo>
                <a:lnTo>
                  <a:pt x="1053" y="277"/>
                </a:lnTo>
                <a:lnTo>
                  <a:pt x="1054" y="262"/>
                </a:lnTo>
                <a:lnTo>
                  <a:pt x="1056" y="247"/>
                </a:lnTo>
                <a:lnTo>
                  <a:pt x="1057" y="233"/>
                </a:lnTo>
                <a:lnTo>
                  <a:pt x="1058" y="219"/>
                </a:lnTo>
                <a:lnTo>
                  <a:pt x="1059" y="205"/>
                </a:lnTo>
                <a:lnTo>
                  <a:pt x="1060" y="192"/>
                </a:lnTo>
                <a:lnTo>
                  <a:pt x="1061" y="179"/>
                </a:lnTo>
                <a:lnTo>
                  <a:pt x="1062" y="166"/>
                </a:lnTo>
                <a:lnTo>
                  <a:pt x="1063" y="154"/>
                </a:lnTo>
                <a:lnTo>
                  <a:pt x="1064" y="142"/>
                </a:lnTo>
                <a:lnTo>
                  <a:pt x="1065" y="131"/>
                </a:lnTo>
                <a:lnTo>
                  <a:pt x="1067" y="120"/>
                </a:lnTo>
                <a:lnTo>
                  <a:pt x="1068" y="110"/>
                </a:lnTo>
                <a:lnTo>
                  <a:pt x="1069" y="100"/>
                </a:lnTo>
                <a:lnTo>
                  <a:pt x="1070" y="90"/>
                </a:lnTo>
                <a:lnTo>
                  <a:pt x="1071" y="81"/>
                </a:lnTo>
                <a:lnTo>
                  <a:pt x="1072" y="73"/>
                </a:lnTo>
                <a:lnTo>
                  <a:pt x="1073" y="64"/>
                </a:lnTo>
                <a:lnTo>
                  <a:pt x="1074" y="57"/>
                </a:lnTo>
                <a:lnTo>
                  <a:pt x="1075" y="50"/>
                </a:lnTo>
                <a:lnTo>
                  <a:pt x="1076" y="43"/>
                </a:lnTo>
                <a:lnTo>
                  <a:pt x="1078" y="37"/>
                </a:lnTo>
                <a:lnTo>
                  <a:pt x="1078" y="31"/>
                </a:lnTo>
                <a:lnTo>
                  <a:pt x="1080" y="26"/>
                </a:lnTo>
                <a:lnTo>
                  <a:pt x="1081" y="21"/>
                </a:lnTo>
                <a:lnTo>
                  <a:pt x="1082" y="17"/>
                </a:lnTo>
                <a:lnTo>
                  <a:pt x="1083" y="13"/>
                </a:lnTo>
                <a:lnTo>
                  <a:pt x="1084" y="10"/>
                </a:lnTo>
                <a:lnTo>
                  <a:pt x="1085" y="7"/>
                </a:lnTo>
                <a:lnTo>
                  <a:pt x="1086" y="5"/>
                </a:lnTo>
                <a:lnTo>
                  <a:pt x="1087" y="3"/>
                </a:lnTo>
                <a:lnTo>
                  <a:pt x="1088" y="1"/>
                </a:lnTo>
                <a:lnTo>
                  <a:pt x="1089" y="1"/>
                </a:lnTo>
                <a:lnTo>
                  <a:pt x="1091" y="0"/>
                </a:lnTo>
                <a:lnTo>
                  <a:pt x="1092" y="1"/>
                </a:lnTo>
                <a:lnTo>
                  <a:pt x="1093" y="1"/>
                </a:lnTo>
                <a:lnTo>
                  <a:pt x="1094" y="3"/>
                </a:lnTo>
                <a:lnTo>
                  <a:pt x="1095" y="5"/>
                </a:lnTo>
                <a:lnTo>
                  <a:pt x="1096" y="7"/>
                </a:lnTo>
                <a:lnTo>
                  <a:pt x="1097" y="10"/>
                </a:lnTo>
                <a:lnTo>
                  <a:pt x="1098" y="13"/>
                </a:lnTo>
                <a:lnTo>
                  <a:pt x="1099" y="17"/>
                </a:lnTo>
                <a:lnTo>
                  <a:pt x="1100" y="21"/>
                </a:lnTo>
                <a:lnTo>
                  <a:pt x="1102" y="26"/>
                </a:lnTo>
                <a:lnTo>
                  <a:pt x="1102" y="31"/>
                </a:lnTo>
                <a:lnTo>
                  <a:pt x="1104" y="37"/>
                </a:lnTo>
                <a:lnTo>
                  <a:pt x="1105" y="43"/>
                </a:lnTo>
                <a:lnTo>
                  <a:pt x="1106" y="50"/>
                </a:lnTo>
                <a:lnTo>
                  <a:pt x="1107" y="57"/>
                </a:lnTo>
                <a:lnTo>
                  <a:pt x="1108" y="64"/>
                </a:lnTo>
                <a:lnTo>
                  <a:pt x="1109" y="73"/>
                </a:lnTo>
                <a:lnTo>
                  <a:pt x="1110" y="81"/>
                </a:lnTo>
                <a:lnTo>
                  <a:pt x="1111" y="90"/>
                </a:lnTo>
                <a:lnTo>
                  <a:pt x="1112" y="100"/>
                </a:lnTo>
                <a:lnTo>
                  <a:pt x="1113" y="110"/>
                </a:lnTo>
                <a:lnTo>
                  <a:pt x="1115" y="120"/>
                </a:lnTo>
                <a:lnTo>
                  <a:pt x="1116" y="131"/>
                </a:lnTo>
                <a:lnTo>
                  <a:pt x="1117" y="142"/>
                </a:lnTo>
                <a:lnTo>
                  <a:pt x="1118" y="154"/>
                </a:lnTo>
                <a:lnTo>
                  <a:pt x="1119" y="166"/>
                </a:lnTo>
                <a:lnTo>
                  <a:pt x="1120" y="179"/>
                </a:lnTo>
                <a:lnTo>
                  <a:pt x="1121" y="192"/>
                </a:lnTo>
                <a:lnTo>
                  <a:pt x="1122" y="205"/>
                </a:lnTo>
                <a:lnTo>
                  <a:pt x="1123" y="219"/>
                </a:lnTo>
                <a:lnTo>
                  <a:pt x="1124" y="233"/>
                </a:lnTo>
                <a:lnTo>
                  <a:pt x="1126" y="247"/>
                </a:lnTo>
                <a:lnTo>
                  <a:pt x="1127" y="262"/>
                </a:lnTo>
                <a:lnTo>
                  <a:pt x="1128" y="277"/>
                </a:lnTo>
                <a:lnTo>
                  <a:pt x="1129" y="293"/>
                </a:lnTo>
                <a:lnTo>
                  <a:pt x="1130" y="309"/>
                </a:lnTo>
                <a:lnTo>
                  <a:pt x="1131" y="325"/>
                </a:lnTo>
                <a:lnTo>
                  <a:pt x="1132" y="342"/>
                </a:lnTo>
                <a:lnTo>
                  <a:pt x="1133" y="358"/>
                </a:lnTo>
                <a:lnTo>
                  <a:pt x="1134" y="376"/>
                </a:lnTo>
                <a:lnTo>
                  <a:pt x="1135" y="393"/>
                </a:lnTo>
                <a:lnTo>
                  <a:pt x="1137" y="411"/>
                </a:lnTo>
                <a:lnTo>
                  <a:pt x="1137" y="429"/>
                </a:lnTo>
                <a:lnTo>
                  <a:pt x="1139" y="447"/>
                </a:lnTo>
                <a:lnTo>
                  <a:pt x="1140" y="466"/>
                </a:lnTo>
                <a:lnTo>
                  <a:pt x="1141" y="484"/>
                </a:lnTo>
                <a:lnTo>
                  <a:pt x="1142" y="503"/>
                </a:lnTo>
                <a:lnTo>
                  <a:pt x="1143" y="522"/>
                </a:lnTo>
                <a:lnTo>
                  <a:pt x="1144" y="541"/>
                </a:lnTo>
                <a:lnTo>
                  <a:pt x="1145" y="561"/>
                </a:lnTo>
                <a:lnTo>
                  <a:pt x="1146" y="581"/>
                </a:lnTo>
                <a:lnTo>
                  <a:pt x="1147" y="601"/>
                </a:lnTo>
                <a:lnTo>
                  <a:pt x="1148" y="621"/>
                </a:lnTo>
                <a:lnTo>
                  <a:pt x="1150" y="641"/>
                </a:lnTo>
                <a:lnTo>
                  <a:pt x="1151" y="662"/>
                </a:lnTo>
                <a:lnTo>
                  <a:pt x="1151" y="682"/>
                </a:lnTo>
                <a:lnTo>
                  <a:pt x="1153" y="702"/>
                </a:lnTo>
                <a:lnTo>
                  <a:pt x="1154" y="723"/>
                </a:lnTo>
                <a:lnTo>
                  <a:pt x="1155" y="744"/>
                </a:lnTo>
                <a:lnTo>
                  <a:pt x="1156" y="765"/>
                </a:lnTo>
                <a:lnTo>
                  <a:pt x="1157" y="786"/>
                </a:lnTo>
                <a:lnTo>
                  <a:pt x="1158" y="807"/>
                </a:lnTo>
                <a:lnTo>
                  <a:pt x="1159" y="828"/>
                </a:lnTo>
                <a:lnTo>
                  <a:pt x="1161" y="849"/>
                </a:lnTo>
                <a:lnTo>
                  <a:pt x="1161" y="870"/>
                </a:lnTo>
                <a:lnTo>
                  <a:pt x="1162" y="891"/>
                </a:lnTo>
                <a:lnTo>
                  <a:pt x="1164" y="912"/>
                </a:lnTo>
                <a:lnTo>
                  <a:pt x="1165" y="934"/>
                </a:lnTo>
                <a:lnTo>
                  <a:pt x="1166" y="955"/>
                </a:lnTo>
                <a:lnTo>
                  <a:pt x="1167" y="976"/>
                </a:lnTo>
                <a:lnTo>
                  <a:pt x="1168" y="997"/>
                </a:lnTo>
                <a:lnTo>
                  <a:pt x="1169" y="1018"/>
                </a:lnTo>
                <a:lnTo>
                  <a:pt x="1170" y="1039"/>
                </a:lnTo>
                <a:lnTo>
                  <a:pt x="1171" y="1060"/>
                </a:lnTo>
                <a:lnTo>
                  <a:pt x="1172" y="1080"/>
                </a:lnTo>
                <a:lnTo>
                  <a:pt x="1173" y="1101"/>
                </a:lnTo>
                <a:lnTo>
                  <a:pt x="1175" y="1122"/>
                </a:lnTo>
                <a:lnTo>
                  <a:pt x="1175" y="1142"/>
                </a:lnTo>
                <a:lnTo>
                  <a:pt x="1177" y="1162"/>
                </a:lnTo>
                <a:lnTo>
                  <a:pt x="1178" y="1183"/>
                </a:lnTo>
                <a:lnTo>
                  <a:pt x="1179" y="1203"/>
                </a:lnTo>
                <a:lnTo>
                  <a:pt x="1180" y="1222"/>
                </a:lnTo>
                <a:lnTo>
                  <a:pt x="1181" y="1242"/>
                </a:lnTo>
                <a:lnTo>
                  <a:pt x="1182" y="1262"/>
                </a:lnTo>
                <a:lnTo>
                  <a:pt x="1183" y="1281"/>
                </a:lnTo>
                <a:lnTo>
                  <a:pt x="1184" y="1300"/>
                </a:lnTo>
                <a:lnTo>
                  <a:pt x="1185" y="1319"/>
                </a:lnTo>
                <a:lnTo>
                  <a:pt x="1186" y="1338"/>
                </a:lnTo>
                <a:lnTo>
                  <a:pt x="1188" y="1357"/>
                </a:lnTo>
                <a:lnTo>
                  <a:pt x="1189" y="1375"/>
                </a:lnTo>
                <a:lnTo>
                  <a:pt x="1190" y="1393"/>
                </a:lnTo>
                <a:lnTo>
                  <a:pt x="1191" y="1411"/>
                </a:lnTo>
                <a:lnTo>
                  <a:pt x="1192" y="1428"/>
                </a:lnTo>
                <a:lnTo>
                  <a:pt x="1193" y="1446"/>
                </a:lnTo>
                <a:lnTo>
                  <a:pt x="1194" y="1463"/>
                </a:lnTo>
                <a:lnTo>
                  <a:pt x="1195" y="1480"/>
                </a:lnTo>
                <a:lnTo>
                  <a:pt x="1196" y="1496"/>
                </a:lnTo>
                <a:lnTo>
                  <a:pt x="1197" y="1512"/>
                </a:lnTo>
                <a:lnTo>
                  <a:pt x="1199" y="1528"/>
                </a:lnTo>
                <a:lnTo>
                  <a:pt x="1200" y="1543"/>
                </a:lnTo>
                <a:lnTo>
                  <a:pt x="1201" y="1559"/>
                </a:lnTo>
                <a:lnTo>
                  <a:pt x="1202" y="1574"/>
                </a:lnTo>
                <a:lnTo>
                  <a:pt x="1203" y="1588"/>
                </a:lnTo>
                <a:lnTo>
                  <a:pt x="1204" y="1603"/>
                </a:lnTo>
                <a:lnTo>
                  <a:pt x="1205" y="1617"/>
                </a:lnTo>
                <a:lnTo>
                  <a:pt x="1206" y="1630"/>
                </a:lnTo>
                <a:lnTo>
                  <a:pt x="1207" y="1644"/>
                </a:lnTo>
                <a:lnTo>
                  <a:pt x="1208" y="1657"/>
                </a:lnTo>
                <a:lnTo>
                  <a:pt x="1210" y="1669"/>
                </a:lnTo>
                <a:lnTo>
                  <a:pt x="1210" y="1681"/>
                </a:lnTo>
                <a:lnTo>
                  <a:pt x="1212" y="1693"/>
                </a:lnTo>
                <a:lnTo>
                  <a:pt x="1213" y="1705"/>
                </a:lnTo>
                <a:lnTo>
                  <a:pt x="1214" y="1716"/>
                </a:lnTo>
                <a:lnTo>
                  <a:pt x="1215" y="1727"/>
                </a:lnTo>
                <a:lnTo>
                  <a:pt x="1216" y="1737"/>
                </a:lnTo>
                <a:lnTo>
                  <a:pt x="1217" y="1748"/>
                </a:lnTo>
                <a:lnTo>
                  <a:pt x="1218" y="1757"/>
                </a:lnTo>
                <a:lnTo>
                  <a:pt x="1219" y="1767"/>
                </a:lnTo>
                <a:lnTo>
                  <a:pt x="1220" y="1776"/>
                </a:lnTo>
                <a:lnTo>
                  <a:pt x="1221" y="1784"/>
                </a:lnTo>
                <a:lnTo>
                  <a:pt x="1223" y="1792"/>
                </a:lnTo>
                <a:lnTo>
                  <a:pt x="1224" y="1800"/>
                </a:lnTo>
                <a:lnTo>
                  <a:pt x="1225" y="1807"/>
                </a:lnTo>
                <a:lnTo>
                  <a:pt x="1226" y="1815"/>
                </a:lnTo>
                <a:lnTo>
                  <a:pt x="1227" y="1821"/>
                </a:lnTo>
                <a:lnTo>
                  <a:pt x="1228" y="1828"/>
                </a:lnTo>
                <a:lnTo>
                  <a:pt x="1229" y="1833"/>
                </a:lnTo>
                <a:lnTo>
                  <a:pt x="1230" y="1839"/>
                </a:lnTo>
                <a:lnTo>
                  <a:pt x="1231" y="1844"/>
                </a:lnTo>
                <a:lnTo>
                  <a:pt x="1232" y="1849"/>
                </a:lnTo>
                <a:lnTo>
                  <a:pt x="1234" y="1853"/>
                </a:lnTo>
                <a:lnTo>
                  <a:pt x="1234" y="1858"/>
                </a:lnTo>
                <a:lnTo>
                  <a:pt x="1236" y="1861"/>
                </a:lnTo>
                <a:lnTo>
                  <a:pt x="1237" y="1865"/>
                </a:lnTo>
                <a:lnTo>
                  <a:pt x="1238" y="1868"/>
                </a:lnTo>
                <a:lnTo>
                  <a:pt x="1239" y="1870"/>
                </a:lnTo>
                <a:lnTo>
                  <a:pt x="1240" y="1872"/>
                </a:lnTo>
                <a:lnTo>
                  <a:pt x="1241" y="1874"/>
                </a:lnTo>
                <a:lnTo>
                  <a:pt x="1242" y="1876"/>
                </a:lnTo>
                <a:lnTo>
                  <a:pt x="1243" y="1877"/>
                </a:lnTo>
                <a:lnTo>
                  <a:pt x="1244" y="1878"/>
                </a:lnTo>
                <a:lnTo>
                  <a:pt x="1245" y="1879"/>
                </a:lnTo>
                <a:lnTo>
                  <a:pt x="1247" y="1879"/>
                </a:lnTo>
                <a:lnTo>
                  <a:pt x="1248" y="1879"/>
                </a:lnTo>
                <a:lnTo>
                  <a:pt x="1249" y="1878"/>
                </a:lnTo>
                <a:lnTo>
                  <a:pt x="1250" y="1877"/>
                </a:lnTo>
                <a:lnTo>
                  <a:pt x="1251" y="1876"/>
                </a:lnTo>
                <a:lnTo>
                  <a:pt x="1252" y="1875"/>
                </a:lnTo>
                <a:lnTo>
                  <a:pt x="1253" y="1873"/>
                </a:lnTo>
                <a:lnTo>
                  <a:pt x="1254" y="1871"/>
                </a:lnTo>
                <a:lnTo>
                  <a:pt x="1255" y="1868"/>
                </a:lnTo>
                <a:lnTo>
                  <a:pt x="1256" y="1866"/>
                </a:lnTo>
                <a:lnTo>
                  <a:pt x="1258" y="1863"/>
                </a:lnTo>
                <a:lnTo>
                  <a:pt x="1259" y="1860"/>
                </a:lnTo>
                <a:lnTo>
                  <a:pt x="1259" y="1857"/>
                </a:lnTo>
                <a:lnTo>
                  <a:pt x="1261" y="1853"/>
                </a:lnTo>
                <a:lnTo>
                  <a:pt x="1262" y="1849"/>
                </a:lnTo>
                <a:lnTo>
                  <a:pt x="1263" y="1844"/>
                </a:lnTo>
                <a:lnTo>
                  <a:pt x="1264" y="1840"/>
                </a:lnTo>
                <a:lnTo>
                  <a:pt x="1265" y="1835"/>
                </a:lnTo>
                <a:lnTo>
                  <a:pt x="1266" y="1831"/>
                </a:lnTo>
                <a:lnTo>
                  <a:pt x="1267" y="1826"/>
                </a:lnTo>
                <a:lnTo>
                  <a:pt x="1268" y="1820"/>
                </a:lnTo>
                <a:lnTo>
                  <a:pt x="1269" y="1815"/>
                </a:lnTo>
                <a:lnTo>
                  <a:pt x="1270" y="1809"/>
                </a:lnTo>
                <a:lnTo>
                  <a:pt x="1272" y="1803"/>
                </a:lnTo>
                <a:lnTo>
                  <a:pt x="1273" y="1797"/>
                </a:lnTo>
                <a:lnTo>
                  <a:pt x="1274" y="1791"/>
                </a:lnTo>
                <a:lnTo>
                  <a:pt x="1275" y="1784"/>
                </a:lnTo>
                <a:lnTo>
                  <a:pt x="1276" y="1777"/>
                </a:lnTo>
                <a:lnTo>
                  <a:pt x="1277" y="1770"/>
                </a:lnTo>
                <a:lnTo>
                  <a:pt x="1278" y="1763"/>
                </a:lnTo>
                <a:lnTo>
                  <a:pt x="1279" y="1756"/>
                </a:lnTo>
                <a:lnTo>
                  <a:pt x="1280" y="1749"/>
                </a:lnTo>
                <a:lnTo>
                  <a:pt x="1281" y="1742"/>
                </a:lnTo>
                <a:lnTo>
                  <a:pt x="1283" y="1735"/>
                </a:lnTo>
                <a:lnTo>
                  <a:pt x="1283" y="1727"/>
                </a:lnTo>
                <a:lnTo>
                  <a:pt x="1285" y="1719"/>
                </a:lnTo>
                <a:lnTo>
                  <a:pt x="1286" y="1712"/>
                </a:lnTo>
                <a:lnTo>
                  <a:pt x="1287" y="1704"/>
                </a:lnTo>
                <a:lnTo>
                  <a:pt x="1288" y="1696"/>
                </a:lnTo>
                <a:lnTo>
                  <a:pt x="1289" y="1688"/>
                </a:lnTo>
                <a:lnTo>
                  <a:pt x="1290" y="1680"/>
                </a:lnTo>
                <a:lnTo>
                  <a:pt x="1291" y="1672"/>
                </a:lnTo>
                <a:lnTo>
                  <a:pt x="1292" y="1664"/>
                </a:lnTo>
                <a:lnTo>
                  <a:pt x="1293" y="1656"/>
                </a:lnTo>
                <a:lnTo>
                  <a:pt x="1294" y="1648"/>
                </a:lnTo>
                <a:lnTo>
                  <a:pt x="1296" y="1640"/>
                </a:lnTo>
                <a:lnTo>
                  <a:pt x="1297" y="1631"/>
                </a:lnTo>
                <a:lnTo>
                  <a:pt x="1298" y="1623"/>
                </a:lnTo>
                <a:lnTo>
                  <a:pt x="1299" y="1615"/>
                </a:lnTo>
                <a:lnTo>
                  <a:pt x="1300" y="1607"/>
                </a:lnTo>
                <a:lnTo>
                  <a:pt x="1301" y="1599"/>
                </a:lnTo>
                <a:lnTo>
                  <a:pt x="1302" y="1591"/>
                </a:lnTo>
                <a:lnTo>
                  <a:pt x="1303" y="1583"/>
                </a:lnTo>
                <a:lnTo>
                  <a:pt x="1304" y="1575"/>
                </a:lnTo>
                <a:lnTo>
                  <a:pt x="1305" y="1567"/>
                </a:lnTo>
                <a:lnTo>
                  <a:pt x="1307" y="1559"/>
                </a:lnTo>
                <a:lnTo>
                  <a:pt x="1308" y="1551"/>
                </a:lnTo>
                <a:lnTo>
                  <a:pt x="1309" y="1543"/>
                </a:lnTo>
                <a:lnTo>
                  <a:pt x="1310" y="1536"/>
                </a:lnTo>
                <a:lnTo>
                  <a:pt x="1311" y="1528"/>
                </a:lnTo>
                <a:lnTo>
                  <a:pt x="1312" y="1521"/>
                </a:lnTo>
                <a:lnTo>
                  <a:pt x="1313" y="1513"/>
                </a:lnTo>
                <a:lnTo>
                  <a:pt x="1314" y="1506"/>
                </a:lnTo>
                <a:lnTo>
                  <a:pt x="1315" y="1499"/>
                </a:lnTo>
                <a:lnTo>
                  <a:pt x="1316" y="1492"/>
                </a:lnTo>
                <a:lnTo>
                  <a:pt x="1318" y="1485"/>
                </a:lnTo>
                <a:lnTo>
                  <a:pt x="1318" y="1478"/>
                </a:lnTo>
                <a:lnTo>
                  <a:pt x="1320" y="1471"/>
                </a:lnTo>
                <a:lnTo>
                  <a:pt x="1321" y="1465"/>
                </a:lnTo>
                <a:lnTo>
                  <a:pt x="1322" y="1458"/>
                </a:lnTo>
                <a:lnTo>
                  <a:pt x="1323" y="1452"/>
                </a:lnTo>
                <a:lnTo>
                  <a:pt x="1324" y="1446"/>
                </a:lnTo>
                <a:lnTo>
                  <a:pt x="1325" y="1440"/>
                </a:lnTo>
                <a:lnTo>
                  <a:pt x="1326" y="1434"/>
                </a:lnTo>
                <a:lnTo>
                  <a:pt x="1327" y="1428"/>
                </a:lnTo>
                <a:lnTo>
                  <a:pt x="1328" y="1423"/>
                </a:lnTo>
                <a:lnTo>
                  <a:pt x="1329" y="1417"/>
                </a:lnTo>
                <a:lnTo>
                  <a:pt x="1331" y="1412"/>
                </a:lnTo>
                <a:lnTo>
                  <a:pt x="1332" y="1407"/>
                </a:lnTo>
                <a:lnTo>
                  <a:pt x="1332" y="1402"/>
                </a:lnTo>
                <a:lnTo>
                  <a:pt x="1334" y="1398"/>
                </a:lnTo>
                <a:lnTo>
                  <a:pt x="1335" y="1393"/>
                </a:lnTo>
                <a:lnTo>
                  <a:pt x="1336" y="1389"/>
                </a:lnTo>
                <a:lnTo>
                  <a:pt x="1337" y="1385"/>
                </a:lnTo>
                <a:lnTo>
                  <a:pt x="1338" y="1381"/>
                </a:lnTo>
                <a:lnTo>
                  <a:pt x="1339" y="1378"/>
                </a:lnTo>
                <a:lnTo>
                  <a:pt x="1340" y="1374"/>
                </a:lnTo>
                <a:lnTo>
                  <a:pt x="1342" y="1371"/>
                </a:lnTo>
                <a:lnTo>
                  <a:pt x="1342" y="1368"/>
                </a:lnTo>
                <a:lnTo>
                  <a:pt x="1343" y="1365"/>
                </a:lnTo>
                <a:lnTo>
                  <a:pt x="1345" y="1362"/>
                </a:lnTo>
                <a:lnTo>
                  <a:pt x="1346" y="1359"/>
                </a:lnTo>
                <a:lnTo>
                  <a:pt x="1347" y="1357"/>
                </a:lnTo>
                <a:lnTo>
                  <a:pt x="1348" y="1355"/>
                </a:lnTo>
                <a:lnTo>
                  <a:pt x="1349" y="1353"/>
                </a:lnTo>
                <a:lnTo>
                  <a:pt x="1350" y="1352"/>
                </a:lnTo>
                <a:lnTo>
                  <a:pt x="1351" y="1350"/>
                </a:lnTo>
                <a:lnTo>
                  <a:pt x="1352" y="1349"/>
                </a:lnTo>
                <a:lnTo>
                  <a:pt x="1353" y="1348"/>
                </a:lnTo>
                <a:lnTo>
                  <a:pt x="1354" y="1347"/>
                </a:lnTo>
                <a:lnTo>
                  <a:pt x="1356" y="1346"/>
                </a:lnTo>
                <a:lnTo>
                  <a:pt x="1357" y="1346"/>
                </a:lnTo>
                <a:lnTo>
                  <a:pt x="1358" y="1345"/>
                </a:lnTo>
                <a:lnTo>
                  <a:pt x="1359" y="1345"/>
                </a:lnTo>
                <a:lnTo>
                  <a:pt x="1360" y="1346"/>
                </a:lnTo>
                <a:lnTo>
                  <a:pt x="1361" y="1346"/>
                </a:lnTo>
                <a:lnTo>
                  <a:pt x="1362" y="1346"/>
                </a:lnTo>
                <a:lnTo>
                  <a:pt x="1363" y="1347"/>
                </a:lnTo>
                <a:lnTo>
                  <a:pt x="1364" y="1348"/>
                </a:lnTo>
                <a:lnTo>
                  <a:pt x="1365" y="1349"/>
                </a:lnTo>
                <a:lnTo>
                  <a:pt x="1367" y="1350"/>
                </a:lnTo>
                <a:lnTo>
                  <a:pt x="1367" y="1352"/>
                </a:lnTo>
                <a:lnTo>
                  <a:pt x="1369" y="1353"/>
                </a:lnTo>
                <a:lnTo>
                  <a:pt x="1370" y="1355"/>
                </a:lnTo>
                <a:lnTo>
                  <a:pt x="1371" y="1357"/>
                </a:lnTo>
                <a:lnTo>
                  <a:pt x="1372" y="1359"/>
                </a:lnTo>
                <a:lnTo>
                  <a:pt x="1373" y="1361"/>
                </a:lnTo>
                <a:lnTo>
                  <a:pt x="1374" y="1364"/>
                </a:lnTo>
                <a:lnTo>
                  <a:pt x="1375" y="1367"/>
                </a:lnTo>
                <a:lnTo>
                  <a:pt x="1376" y="1369"/>
                </a:lnTo>
                <a:lnTo>
                  <a:pt x="1377" y="1372"/>
                </a:lnTo>
                <a:lnTo>
                  <a:pt x="1378" y="1375"/>
                </a:lnTo>
                <a:lnTo>
                  <a:pt x="1380" y="1378"/>
                </a:lnTo>
                <a:lnTo>
                  <a:pt x="1381" y="1382"/>
                </a:lnTo>
                <a:lnTo>
                  <a:pt x="1382" y="1385"/>
                </a:lnTo>
                <a:lnTo>
                  <a:pt x="1383" y="1389"/>
                </a:lnTo>
                <a:lnTo>
                  <a:pt x="1384" y="1393"/>
                </a:lnTo>
                <a:lnTo>
                  <a:pt x="1385" y="1396"/>
                </a:lnTo>
                <a:lnTo>
                  <a:pt x="1386" y="1400"/>
                </a:lnTo>
                <a:lnTo>
                  <a:pt x="1387" y="1404"/>
                </a:lnTo>
                <a:lnTo>
                  <a:pt x="1388" y="1409"/>
                </a:lnTo>
                <a:lnTo>
                  <a:pt x="1389" y="1413"/>
                </a:lnTo>
                <a:lnTo>
                  <a:pt x="1391" y="1417"/>
                </a:lnTo>
                <a:lnTo>
                  <a:pt x="1391" y="1422"/>
                </a:lnTo>
                <a:lnTo>
                  <a:pt x="1393" y="1426"/>
                </a:lnTo>
                <a:lnTo>
                  <a:pt x="1394" y="1431"/>
                </a:lnTo>
                <a:lnTo>
                  <a:pt x="1395" y="1435"/>
                </a:lnTo>
                <a:lnTo>
                  <a:pt x="1396" y="1441"/>
                </a:lnTo>
                <a:lnTo>
                  <a:pt x="1397" y="1445"/>
                </a:lnTo>
                <a:lnTo>
                  <a:pt x="1398" y="1450"/>
                </a:lnTo>
                <a:lnTo>
                  <a:pt x="1399" y="1455"/>
                </a:lnTo>
                <a:lnTo>
                  <a:pt x="1400" y="1460"/>
                </a:lnTo>
                <a:lnTo>
                  <a:pt x="1401" y="1465"/>
                </a:lnTo>
                <a:lnTo>
                  <a:pt x="1402" y="1470"/>
                </a:lnTo>
                <a:lnTo>
                  <a:pt x="1404" y="1476"/>
                </a:lnTo>
                <a:lnTo>
                  <a:pt x="1405" y="1481"/>
                </a:lnTo>
                <a:lnTo>
                  <a:pt x="1406" y="1486"/>
                </a:lnTo>
                <a:lnTo>
                  <a:pt x="1407" y="1491"/>
                </a:lnTo>
                <a:lnTo>
                  <a:pt x="1408" y="1496"/>
                </a:lnTo>
                <a:lnTo>
                  <a:pt x="1409" y="1502"/>
                </a:lnTo>
                <a:lnTo>
                  <a:pt x="1410" y="1507"/>
                </a:lnTo>
                <a:lnTo>
                  <a:pt x="1411" y="1512"/>
                </a:lnTo>
                <a:lnTo>
                  <a:pt x="1412" y="1517"/>
                </a:lnTo>
                <a:lnTo>
                  <a:pt x="1413" y="1523"/>
                </a:lnTo>
                <a:lnTo>
                  <a:pt x="1415" y="1528"/>
                </a:lnTo>
                <a:lnTo>
                  <a:pt x="1416" y="1533"/>
                </a:lnTo>
                <a:lnTo>
                  <a:pt x="1417" y="1538"/>
                </a:lnTo>
                <a:lnTo>
                  <a:pt x="1418" y="1543"/>
                </a:lnTo>
                <a:lnTo>
                  <a:pt x="1419" y="1548"/>
                </a:lnTo>
                <a:lnTo>
                  <a:pt x="1420" y="1554"/>
                </a:lnTo>
                <a:lnTo>
                  <a:pt x="1421" y="1559"/>
                </a:lnTo>
                <a:lnTo>
                  <a:pt x="1422" y="1564"/>
                </a:lnTo>
                <a:lnTo>
                  <a:pt x="1423" y="1569"/>
                </a:lnTo>
                <a:lnTo>
                  <a:pt x="1424" y="1574"/>
                </a:lnTo>
                <a:lnTo>
                  <a:pt x="1426" y="1578"/>
                </a:lnTo>
                <a:lnTo>
                  <a:pt x="1426" y="1583"/>
                </a:lnTo>
                <a:lnTo>
                  <a:pt x="1428" y="1588"/>
                </a:lnTo>
                <a:lnTo>
                  <a:pt x="1429" y="1593"/>
                </a:lnTo>
                <a:lnTo>
                  <a:pt x="1430" y="1597"/>
                </a:lnTo>
                <a:lnTo>
                  <a:pt x="1431" y="1602"/>
                </a:lnTo>
                <a:lnTo>
                  <a:pt x="1432" y="1606"/>
                </a:lnTo>
                <a:lnTo>
                  <a:pt x="1433" y="1610"/>
                </a:lnTo>
                <a:lnTo>
                  <a:pt x="1434" y="1614"/>
                </a:lnTo>
                <a:lnTo>
                  <a:pt x="1435" y="1618"/>
                </a:lnTo>
                <a:lnTo>
                  <a:pt x="1436" y="1622"/>
                </a:lnTo>
                <a:lnTo>
                  <a:pt x="1437" y="1626"/>
                </a:lnTo>
                <a:lnTo>
                  <a:pt x="1439" y="1630"/>
                </a:lnTo>
                <a:lnTo>
                  <a:pt x="1440" y="1634"/>
                </a:lnTo>
                <a:lnTo>
                  <a:pt x="1440" y="1637"/>
                </a:lnTo>
                <a:lnTo>
                  <a:pt x="1442" y="1641"/>
                </a:lnTo>
                <a:lnTo>
                  <a:pt x="1443" y="1644"/>
                </a:lnTo>
                <a:lnTo>
                  <a:pt x="1444" y="1647"/>
                </a:lnTo>
                <a:lnTo>
                  <a:pt x="1445" y="1650"/>
                </a:lnTo>
                <a:lnTo>
                  <a:pt x="1446" y="1653"/>
                </a:lnTo>
                <a:lnTo>
                  <a:pt x="1447" y="1656"/>
                </a:lnTo>
                <a:lnTo>
                  <a:pt x="1448" y="1659"/>
                </a:lnTo>
                <a:lnTo>
                  <a:pt x="1450" y="1661"/>
                </a:lnTo>
                <a:lnTo>
                  <a:pt x="1450" y="1664"/>
                </a:lnTo>
                <a:lnTo>
                  <a:pt x="1451" y="1666"/>
                </a:lnTo>
                <a:lnTo>
                  <a:pt x="1453" y="1668"/>
                </a:lnTo>
                <a:lnTo>
                  <a:pt x="1454" y="1670"/>
                </a:lnTo>
                <a:lnTo>
                  <a:pt x="1455" y="1672"/>
                </a:lnTo>
                <a:lnTo>
                  <a:pt x="1456" y="1674"/>
                </a:lnTo>
                <a:lnTo>
                  <a:pt x="1457" y="1676"/>
                </a:lnTo>
                <a:lnTo>
                  <a:pt x="1458" y="1677"/>
                </a:lnTo>
                <a:lnTo>
                  <a:pt x="1459" y="1679"/>
                </a:lnTo>
                <a:lnTo>
                  <a:pt x="1460" y="1680"/>
                </a:lnTo>
                <a:lnTo>
                  <a:pt x="1461" y="1681"/>
                </a:lnTo>
                <a:lnTo>
                  <a:pt x="1462" y="1682"/>
                </a:lnTo>
                <a:lnTo>
                  <a:pt x="1464" y="1683"/>
                </a:lnTo>
                <a:lnTo>
                  <a:pt x="1465" y="1683"/>
                </a:lnTo>
                <a:lnTo>
                  <a:pt x="1466" y="1684"/>
                </a:lnTo>
                <a:lnTo>
                  <a:pt x="1467" y="1684"/>
                </a:lnTo>
                <a:lnTo>
                  <a:pt x="1468" y="1684"/>
                </a:lnTo>
                <a:lnTo>
                  <a:pt x="1469" y="1684"/>
                </a:lnTo>
                <a:lnTo>
                  <a:pt x="1470" y="1684"/>
                </a:lnTo>
                <a:lnTo>
                  <a:pt x="1471" y="1684"/>
                </a:lnTo>
                <a:lnTo>
                  <a:pt x="1472" y="1684"/>
                </a:lnTo>
                <a:lnTo>
                  <a:pt x="1473" y="1683"/>
                </a:lnTo>
                <a:lnTo>
                  <a:pt x="1475" y="1683"/>
                </a:lnTo>
                <a:lnTo>
                  <a:pt x="1475" y="1682"/>
                </a:lnTo>
                <a:lnTo>
                  <a:pt x="1477" y="1681"/>
                </a:lnTo>
                <a:lnTo>
                  <a:pt x="1478" y="1680"/>
                </a:lnTo>
                <a:lnTo>
                  <a:pt x="1479" y="1679"/>
                </a:lnTo>
                <a:lnTo>
                  <a:pt x="1480" y="1678"/>
                </a:lnTo>
                <a:lnTo>
                  <a:pt x="1481" y="1676"/>
                </a:lnTo>
                <a:lnTo>
                  <a:pt x="1482" y="1675"/>
                </a:lnTo>
                <a:lnTo>
                  <a:pt x="1483" y="1673"/>
                </a:lnTo>
                <a:lnTo>
                  <a:pt x="1484" y="1672"/>
                </a:lnTo>
                <a:lnTo>
                  <a:pt x="1485" y="1670"/>
                </a:lnTo>
                <a:lnTo>
                  <a:pt x="1486" y="1668"/>
                </a:lnTo>
                <a:lnTo>
                  <a:pt x="1488" y="1666"/>
                </a:lnTo>
                <a:lnTo>
                  <a:pt x="1489" y="1663"/>
                </a:lnTo>
                <a:lnTo>
                  <a:pt x="1490" y="1661"/>
                </a:lnTo>
                <a:lnTo>
                  <a:pt x="1491" y="1659"/>
                </a:lnTo>
                <a:lnTo>
                  <a:pt x="1492" y="1656"/>
                </a:lnTo>
                <a:lnTo>
                  <a:pt x="1493" y="1654"/>
                </a:lnTo>
                <a:lnTo>
                  <a:pt x="1494" y="1651"/>
                </a:lnTo>
                <a:lnTo>
                  <a:pt x="1495" y="1648"/>
                </a:lnTo>
                <a:lnTo>
                  <a:pt x="1496" y="1645"/>
                </a:lnTo>
                <a:lnTo>
                  <a:pt x="1497" y="1642"/>
                </a:lnTo>
                <a:lnTo>
                  <a:pt x="1499" y="1639"/>
                </a:lnTo>
                <a:lnTo>
                  <a:pt x="1499" y="1636"/>
                </a:lnTo>
                <a:lnTo>
                  <a:pt x="1501" y="1633"/>
                </a:lnTo>
                <a:lnTo>
                  <a:pt x="1502" y="1630"/>
                </a:lnTo>
                <a:lnTo>
                  <a:pt x="1503" y="1626"/>
                </a:lnTo>
                <a:lnTo>
                  <a:pt x="1504" y="1623"/>
                </a:lnTo>
                <a:lnTo>
                  <a:pt x="1505" y="1619"/>
                </a:lnTo>
                <a:lnTo>
                  <a:pt x="1506" y="1616"/>
                </a:lnTo>
                <a:lnTo>
                  <a:pt x="1507" y="1612"/>
                </a:lnTo>
                <a:lnTo>
                  <a:pt x="1508" y="1609"/>
                </a:lnTo>
                <a:lnTo>
                  <a:pt x="1509" y="1605"/>
                </a:lnTo>
                <a:lnTo>
                  <a:pt x="1510" y="1602"/>
                </a:lnTo>
                <a:lnTo>
                  <a:pt x="1512" y="1598"/>
                </a:lnTo>
                <a:lnTo>
                  <a:pt x="1513" y="1594"/>
                </a:lnTo>
                <a:lnTo>
                  <a:pt x="1514" y="1590"/>
                </a:lnTo>
                <a:lnTo>
                  <a:pt x="1515" y="1586"/>
                </a:lnTo>
                <a:lnTo>
                  <a:pt x="1516" y="1582"/>
                </a:lnTo>
                <a:lnTo>
                  <a:pt x="1517" y="1579"/>
                </a:lnTo>
                <a:lnTo>
                  <a:pt x="1518" y="1575"/>
                </a:lnTo>
                <a:lnTo>
                  <a:pt x="1519" y="1571"/>
                </a:lnTo>
                <a:lnTo>
                  <a:pt x="1520" y="1567"/>
                </a:lnTo>
                <a:lnTo>
                  <a:pt x="1521" y="1563"/>
                </a:lnTo>
                <a:lnTo>
                  <a:pt x="1523" y="1559"/>
                </a:lnTo>
                <a:lnTo>
                  <a:pt x="1524" y="1555"/>
                </a:lnTo>
                <a:lnTo>
                  <a:pt x="1525" y="1551"/>
                </a:lnTo>
                <a:lnTo>
                  <a:pt x="1526" y="1547"/>
                </a:lnTo>
                <a:lnTo>
                  <a:pt x="1527" y="1543"/>
                </a:lnTo>
                <a:lnTo>
                  <a:pt x="1528" y="1540"/>
                </a:lnTo>
                <a:lnTo>
                  <a:pt x="1529" y="1536"/>
                </a:lnTo>
                <a:lnTo>
                  <a:pt x="1530" y="1532"/>
                </a:lnTo>
                <a:lnTo>
                  <a:pt x="1531" y="1528"/>
                </a:lnTo>
                <a:lnTo>
                  <a:pt x="1532" y="1524"/>
                </a:lnTo>
                <a:lnTo>
                  <a:pt x="1534" y="1521"/>
                </a:lnTo>
                <a:lnTo>
                  <a:pt x="1534" y="1517"/>
                </a:lnTo>
                <a:lnTo>
                  <a:pt x="1536" y="1513"/>
                </a:lnTo>
                <a:lnTo>
                  <a:pt x="1537" y="1510"/>
                </a:lnTo>
                <a:lnTo>
                  <a:pt x="1538" y="1506"/>
                </a:lnTo>
                <a:lnTo>
                  <a:pt x="1539" y="1503"/>
                </a:lnTo>
                <a:lnTo>
                  <a:pt x="1540" y="1500"/>
                </a:lnTo>
                <a:lnTo>
                  <a:pt x="1541" y="1496"/>
                </a:lnTo>
                <a:lnTo>
                  <a:pt x="1542" y="1493"/>
                </a:lnTo>
                <a:lnTo>
                  <a:pt x="1543" y="1490"/>
                </a:lnTo>
                <a:lnTo>
                  <a:pt x="1544" y="1487"/>
                </a:lnTo>
                <a:lnTo>
                  <a:pt x="1545" y="1483"/>
                </a:lnTo>
                <a:lnTo>
                  <a:pt x="1547" y="1481"/>
                </a:lnTo>
                <a:lnTo>
                  <a:pt x="1548" y="1478"/>
                </a:lnTo>
                <a:lnTo>
                  <a:pt x="1548" y="1475"/>
                </a:lnTo>
                <a:lnTo>
                  <a:pt x="1550" y="1472"/>
                </a:lnTo>
                <a:lnTo>
                  <a:pt x="1551" y="1469"/>
                </a:lnTo>
                <a:lnTo>
                  <a:pt x="1552" y="1467"/>
                </a:lnTo>
                <a:lnTo>
                  <a:pt x="1553" y="1464"/>
                </a:lnTo>
                <a:lnTo>
                  <a:pt x="1554" y="1462"/>
                </a:lnTo>
                <a:lnTo>
                  <a:pt x="1555" y="1459"/>
                </a:lnTo>
                <a:lnTo>
                  <a:pt x="1556" y="1457"/>
                </a:lnTo>
                <a:lnTo>
                  <a:pt x="1557" y="1455"/>
                </a:lnTo>
                <a:lnTo>
                  <a:pt x="1558" y="1453"/>
                </a:lnTo>
                <a:lnTo>
                  <a:pt x="1559" y="1451"/>
                </a:lnTo>
                <a:lnTo>
                  <a:pt x="1561" y="1449"/>
                </a:lnTo>
                <a:lnTo>
                  <a:pt x="1562" y="1448"/>
                </a:lnTo>
                <a:lnTo>
                  <a:pt x="1563" y="1446"/>
                </a:lnTo>
                <a:lnTo>
                  <a:pt x="1564" y="1445"/>
                </a:lnTo>
                <a:lnTo>
                  <a:pt x="1565" y="1443"/>
                </a:lnTo>
                <a:lnTo>
                  <a:pt x="1566" y="1442"/>
                </a:lnTo>
                <a:lnTo>
                  <a:pt x="1567" y="1440"/>
                </a:lnTo>
                <a:lnTo>
                  <a:pt x="1568" y="1439"/>
                </a:lnTo>
                <a:lnTo>
                  <a:pt x="1569" y="1438"/>
                </a:lnTo>
                <a:lnTo>
                  <a:pt x="1570" y="1437"/>
                </a:lnTo>
                <a:lnTo>
                  <a:pt x="1572" y="1437"/>
                </a:lnTo>
                <a:lnTo>
                  <a:pt x="1573" y="1436"/>
                </a:lnTo>
                <a:lnTo>
                  <a:pt x="1574" y="1435"/>
                </a:lnTo>
                <a:lnTo>
                  <a:pt x="1575" y="1435"/>
                </a:lnTo>
                <a:lnTo>
                  <a:pt x="1576" y="1435"/>
                </a:lnTo>
                <a:lnTo>
                  <a:pt x="1577" y="1434"/>
                </a:lnTo>
                <a:lnTo>
                  <a:pt x="1578" y="1434"/>
                </a:lnTo>
                <a:lnTo>
                  <a:pt x="1579" y="1434"/>
                </a:lnTo>
                <a:lnTo>
                  <a:pt x="1580" y="1434"/>
                </a:lnTo>
                <a:lnTo>
                  <a:pt x="1581" y="1434"/>
                </a:lnTo>
                <a:lnTo>
                  <a:pt x="1583" y="1435"/>
                </a:lnTo>
                <a:lnTo>
                  <a:pt x="1583" y="1435"/>
                </a:lnTo>
                <a:lnTo>
                  <a:pt x="1585" y="1435"/>
                </a:lnTo>
                <a:lnTo>
                  <a:pt x="1586" y="1436"/>
                </a:lnTo>
                <a:lnTo>
                  <a:pt x="1587" y="1437"/>
                </a:lnTo>
                <a:lnTo>
                  <a:pt x="1588" y="1438"/>
                </a:lnTo>
                <a:lnTo>
                  <a:pt x="1589" y="1439"/>
                </a:lnTo>
                <a:lnTo>
                  <a:pt x="1590" y="1440"/>
                </a:lnTo>
                <a:lnTo>
                  <a:pt x="1591" y="1441"/>
                </a:lnTo>
                <a:lnTo>
                  <a:pt x="1592" y="1442"/>
                </a:lnTo>
                <a:lnTo>
                  <a:pt x="1593" y="1443"/>
                </a:lnTo>
                <a:lnTo>
                  <a:pt x="1594" y="1445"/>
                </a:lnTo>
                <a:lnTo>
                  <a:pt x="1596" y="1446"/>
                </a:lnTo>
                <a:lnTo>
                  <a:pt x="1597" y="1448"/>
                </a:lnTo>
                <a:lnTo>
                  <a:pt x="1598" y="1449"/>
                </a:lnTo>
                <a:lnTo>
                  <a:pt x="1599" y="1451"/>
                </a:lnTo>
                <a:lnTo>
                  <a:pt x="1600" y="1453"/>
                </a:lnTo>
                <a:lnTo>
                  <a:pt x="1601" y="1455"/>
                </a:lnTo>
                <a:lnTo>
                  <a:pt x="1602" y="1457"/>
                </a:lnTo>
                <a:lnTo>
                  <a:pt x="1603" y="1459"/>
                </a:lnTo>
                <a:lnTo>
                  <a:pt x="1604" y="1461"/>
                </a:lnTo>
                <a:lnTo>
                  <a:pt x="1605" y="1463"/>
                </a:lnTo>
                <a:lnTo>
                  <a:pt x="1607" y="1466"/>
                </a:lnTo>
                <a:lnTo>
                  <a:pt x="1607" y="1468"/>
                </a:lnTo>
                <a:lnTo>
                  <a:pt x="1609" y="1470"/>
                </a:lnTo>
                <a:lnTo>
                  <a:pt x="1610" y="1473"/>
                </a:lnTo>
                <a:lnTo>
                  <a:pt x="1611" y="1475"/>
                </a:lnTo>
                <a:lnTo>
                  <a:pt x="1612" y="1478"/>
                </a:lnTo>
                <a:lnTo>
                  <a:pt x="1613" y="1481"/>
                </a:lnTo>
                <a:lnTo>
                  <a:pt x="1614" y="1483"/>
                </a:lnTo>
                <a:lnTo>
                  <a:pt x="1615" y="1486"/>
                </a:lnTo>
                <a:lnTo>
                  <a:pt x="1616" y="1489"/>
                </a:lnTo>
                <a:lnTo>
                  <a:pt x="1617" y="1492"/>
                </a:lnTo>
                <a:lnTo>
                  <a:pt x="1618" y="1494"/>
                </a:lnTo>
                <a:lnTo>
                  <a:pt x="1620" y="1498"/>
                </a:lnTo>
                <a:lnTo>
                  <a:pt x="1621" y="1500"/>
                </a:lnTo>
                <a:lnTo>
                  <a:pt x="1622" y="1504"/>
                </a:lnTo>
                <a:lnTo>
                  <a:pt x="1623" y="1506"/>
                </a:lnTo>
                <a:lnTo>
                  <a:pt x="1624" y="1509"/>
                </a:lnTo>
                <a:lnTo>
                  <a:pt x="1625" y="1513"/>
                </a:lnTo>
                <a:lnTo>
                  <a:pt x="1626" y="1516"/>
                </a:lnTo>
                <a:lnTo>
                  <a:pt x="1627" y="1519"/>
                </a:lnTo>
                <a:lnTo>
                  <a:pt x="1628" y="1522"/>
                </a:lnTo>
                <a:lnTo>
                  <a:pt x="1629" y="1525"/>
                </a:lnTo>
                <a:lnTo>
                  <a:pt x="1631" y="1528"/>
                </a:lnTo>
                <a:lnTo>
                  <a:pt x="1632" y="1531"/>
                </a:lnTo>
                <a:lnTo>
                  <a:pt x="1632" y="1534"/>
                </a:lnTo>
                <a:lnTo>
                  <a:pt x="1634" y="1537"/>
                </a:lnTo>
                <a:lnTo>
                  <a:pt x="1635" y="1541"/>
                </a:lnTo>
                <a:lnTo>
                  <a:pt x="1636" y="1543"/>
                </a:lnTo>
                <a:lnTo>
                  <a:pt x="1637" y="1546"/>
                </a:lnTo>
                <a:lnTo>
                  <a:pt x="1638" y="1550"/>
                </a:lnTo>
                <a:lnTo>
                  <a:pt x="1639" y="1553"/>
                </a:lnTo>
                <a:lnTo>
                  <a:pt x="1640" y="1556"/>
                </a:lnTo>
                <a:lnTo>
                  <a:pt x="1642" y="1559"/>
                </a:lnTo>
                <a:lnTo>
                  <a:pt x="1642" y="1562"/>
                </a:lnTo>
                <a:lnTo>
                  <a:pt x="1643" y="1565"/>
                </a:lnTo>
                <a:lnTo>
                  <a:pt x="1645" y="1568"/>
                </a:lnTo>
                <a:lnTo>
                  <a:pt x="1646" y="1570"/>
                </a:lnTo>
                <a:lnTo>
                  <a:pt x="1647" y="1573"/>
                </a:lnTo>
                <a:lnTo>
                  <a:pt x="1648" y="1576"/>
                </a:lnTo>
                <a:lnTo>
                  <a:pt x="1649" y="1579"/>
                </a:lnTo>
                <a:lnTo>
                  <a:pt x="1650" y="1581"/>
                </a:lnTo>
                <a:lnTo>
                  <a:pt x="1651" y="1584"/>
                </a:lnTo>
                <a:lnTo>
                  <a:pt x="1652" y="1587"/>
                </a:lnTo>
                <a:lnTo>
                  <a:pt x="1653" y="1589"/>
                </a:lnTo>
                <a:lnTo>
                  <a:pt x="1654" y="1592"/>
                </a:lnTo>
                <a:lnTo>
                  <a:pt x="1656" y="1594"/>
                </a:lnTo>
                <a:lnTo>
                  <a:pt x="1656" y="1597"/>
                </a:lnTo>
                <a:lnTo>
                  <a:pt x="1658" y="1599"/>
                </a:lnTo>
                <a:lnTo>
                  <a:pt x="1659" y="1601"/>
                </a:lnTo>
                <a:lnTo>
                  <a:pt x="1660" y="1604"/>
                </a:lnTo>
                <a:lnTo>
                  <a:pt x="1661" y="1606"/>
                </a:lnTo>
                <a:lnTo>
                  <a:pt x="1662" y="1607"/>
                </a:lnTo>
                <a:lnTo>
                  <a:pt x="1663" y="1610"/>
                </a:lnTo>
                <a:lnTo>
                  <a:pt x="1664" y="1611"/>
                </a:lnTo>
                <a:lnTo>
                  <a:pt x="1665" y="1613"/>
                </a:lnTo>
                <a:lnTo>
                  <a:pt x="1666" y="1615"/>
                </a:lnTo>
                <a:lnTo>
                  <a:pt x="1667" y="1617"/>
                </a:lnTo>
                <a:lnTo>
                  <a:pt x="1669" y="1618"/>
                </a:lnTo>
                <a:lnTo>
                  <a:pt x="1670" y="1620"/>
                </a:lnTo>
                <a:lnTo>
                  <a:pt x="1671" y="1622"/>
                </a:lnTo>
                <a:lnTo>
                  <a:pt x="1672" y="1623"/>
                </a:lnTo>
                <a:lnTo>
                  <a:pt x="1673" y="1624"/>
                </a:lnTo>
                <a:lnTo>
                  <a:pt x="1674" y="1625"/>
                </a:lnTo>
                <a:lnTo>
                  <a:pt x="1675" y="1626"/>
                </a:lnTo>
                <a:lnTo>
                  <a:pt x="1676" y="1628"/>
                </a:lnTo>
                <a:lnTo>
                  <a:pt x="1677" y="1628"/>
                </a:lnTo>
                <a:lnTo>
                  <a:pt x="1678" y="1629"/>
                </a:lnTo>
                <a:lnTo>
                  <a:pt x="1680" y="1630"/>
                </a:lnTo>
                <a:lnTo>
                  <a:pt x="1681" y="1631"/>
                </a:lnTo>
                <a:lnTo>
                  <a:pt x="1682" y="1631"/>
                </a:lnTo>
                <a:lnTo>
                  <a:pt x="1683" y="1632"/>
                </a:lnTo>
                <a:lnTo>
                  <a:pt x="1684" y="1632"/>
                </a:lnTo>
                <a:lnTo>
                  <a:pt x="1685" y="1633"/>
                </a:lnTo>
                <a:lnTo>
                  <a:pt x="1686" y="1633"/>
                </a:lnTo>
                <a:lnTo>
                  <a:pt x="1687" y="1633"/>
                </a:lnTo>
                <a:lnTo>
                  <a:pt x="1688" y="1633"/>
                </a:lnTo>
                <a:lnTo>
                  <a:pt x="1689" y="1633"/>
                </a:lnTo>
                <a:lnTo>
                  <a:pt x="1691" y="1633"/>
                </a:lnTo>
                <a:lnTo>
                  <a:pt x="1691" y="1633"/>
                </a:lnTo>
                <a:lnTo>
                  <a:pt x="1693" y="1632"/>
                </a:lnTo>
                <a:lnTo>
                  <a:pt x="1694" y="1632"/>
                </a:lnTo>
                <a:lnTo>
                  <a:pt x="1695" y="1631"/>
                </a:lnTo>
                <a:lnTo>
                  <a:pt x="1696" y="1631"/>
                </a:lnTo>
                <a:lnTo>
                  <a:pt x="1697" y="1630"/>
                </a:lnTo>
                <a:lnTo>
                  <a:pt x="1698" y="1630"/>
                </a:lnTo>
                <a:lnTo>
                  <a:pt x="1699" y="1629"/>
                </a:lnTo>
                <a:lnTo>
                  <a:pt x="1700" y="1628"/>
                </a:lnTo>
                <a:lnTo>
                  <a:pt x="1701" y="1627"/>
                </a:lnTo>
                <a:lnTo>
                  <a:pt x="1702" y="1626"/>
                </a:lnTo>
                <a:lnTo>
                  <a:pt x="1704" y="1625"/>
                </a:lnTo>
                <a:lnTo>
                  <a:pt x="1705" y="1624"/>
                </a:lnTo>
                <a:lnTo>
                  <a:pt x="1706" y="1622"/>
                </a:lnTo>
                <a:lnTo>
                  <a:pt x="1707" y="1621"/>
                </a:lnTo>
                <a:lnTo>
                  <a:pt x="1708" y="1620"/>
                </a:lnTo>
                <a:lnTo>
                  <a:pt x="1709" y="1618"/>
                </a:lnTo>
                <a:lnTo>
                  <a:pt x="1710" y="1617"/>
                </a:lnTo>
                <a:lnTo>
                  <a:pt x="1711" y="1615"/>
                </a:lnTo>
                <a:lnTo>
                  <a:pt x="1712" y="1613"/>
                </a:lnTo>
                <a:lnTo>
                  <a:pt x="1713" y="1611"/>
                </a:lnTo>
                <a:lnTo>
                  <a:pt x="1715" y="1610"/>
                </a:lnTo>
                <a:lnTo>
                  <a:pt x="1715" y="1608"/>
                </a:lnTo>
                <a:lnTo>
                  <a:pt x="1717" y="1606"/>
                </a:lnTo>
                <a:lnTo>
                  <a:pt x="1718" y="1604"/>
                </a:lnTo>
                <a:lnTo>
                  <a:pt x="1719" y="1602"/>
                </a:lnTo>
                <a:lnTo>
                  <a:pt x="1720" y="1600"/>
                </a:lnTo>
                <a:lnTo>
                  <a:pt x="1721" y="1598"/>
                </a:lnTo>
                <a:lnTo>
                  <a:pt x="1722" y="1596"/>
                </a:lnTo>
                <a:lnTo>
                  <a:pt x="1723" y="1593"/>
                </a:lnTo>
                <a:lnTo>
                  <a:pt x="1724" y="1591"/>
                </a:lnTo>
                <a:lnTo>
                  <a:pt x="1725" y="1589"/>
                </a:lnTo>
                <a:lnTo>
                  <a:pt x="1726" y="1586"/>
                </a:lnTo>
                <a:lnTo>
                  <a:pt x="1728" y="1584"/>
                </a:lnTo>
                <a:lnTo>
                  <a:pt x="1729" y="1581"/>
                </a:lnTo>
                <a:lnTo>
                  <a:pt x="1730" y="1579"/>
                </a:lnTo>
                <a:lnTo>
                  <a:pt x="1731" y="1577"/>
                </a:lnTo>
                <a:lnTo>
                  <a:pt x="1732" y="1574"/>
                </a:lnTo>
                <a:lnTo>
                  <a:pt x="1733" y="1572"/>
                </a:lnTo>
                <a:lnTo>
                  <a:pt x="1734" y="1569"/>
                </a:lnTo>
                <a:lnTo>
                  <a:pt x="1735" y="1567"/>
                </a:lnTo>
                <a:lnTo>
                  <a:pt x="1736" y="1564"/>
                </a:lnTo>
                <a:lnTo>
                  <a:pt x="1737" y="1561"/>
                </a:lnTo>
                <a:lnTo>
                  <a:pt x="1739" y="1559"/>
                </a:lnTo>
                <a:lnTo>
                  <a:pt x="1740" y="1556"/>
                </a:lnTo>
                <a:lnTo>
                  <a:pt x="1740" y="1554"/>
                </a:lnTo>
                <a:lnTo>
                  <a:pt x="1742" y="1551"/>
                </a:lnTo>
                <a:lnTo>
                  <a:pt x="1743" y="1549"/>
                </a:lnTo>
                <a:lnTo>
                  <a:pt x="1744" y="1546"/>
                </a:lnTo>
                <a:lnTo>
                  <a:pt x="1745" y="1543"/>
                </a:lnTo>
                <a:lnTo>
                  <a:pt x="1746" y="1541"/>
                </a:lnTo>
                <a:lnTo>
                  <a:pt x="1747" y="1538"/>
                </a:lnTo>
                <a:lnTo>
                  <a:pt x="1748" y="1536"/>
                </a:lnTo>
                <a:lnTo>
                  <a:pt x="1750" y="1533"/>
                </a:lnTo>
                <a:lnTo>
                  <a:pt x="1750" y="1531"/>
                </a:lnTo>
                <a:lnTo>
                  <a:pt x="1751" y="1528"/>
                </a:lnTo>
                <a:lnTo>
                  <a:pt x="1753" y="1526"/>
                </a:lnTo>
                <a:lnTo>
                  <a:pt x="1754" y="1523"/>
                </a:lnTo>
                <a:lnTo>
                  <a:pt x="1755" y="1521"/>
                </a:lnTo>
                <a:lnTo>
                  <a:pt x="1756" y="1519"/>
                </a:lnTo>
                <a:lnTo>
                  <a:pt x="1757" y="1516"/>
                </a:lnTo>
                <a:lnTo>
                  <a:pt x="1758" y="1514"/>
                </a:lnTo>
                <a:lnTo>
                  <a:pt x="1759" y="1512"/>
                </a:lnTo>
                <a:lnTo>
                  <a:pt x="1760" y="1509"/>
                </a:lnTo>
                <a:lnTo>
                  <a:pt x="1761" y="1507"/>
                </a:lnTo>
                <a:lnTo>
                  <a:pt x="1762" y="1505"/>
                </a:lnTo>
                <a:lnTo>
                  <a:pt x="1764" y="1503"/>
                </a:lnTo>
                <a:lnTo>
                  <a:pt x="1764" y="1501"/>
                </a:lnTo>
                <a:lnTo>
                  <a:pt x="1766" y="1499"/>
                </a:lnTo>
                <a:lnTo>
                  <a:pt x="1767" y="1497"/>
                </a:lnTo>
                <a:lnTo>
                  <a:pt x="1768" y="1495"/>
                </a:lnTo>
                <a:lnTo>
                  <a:pt x="1769" y="1493"/>
                </a:lnTo>
                <a:lnTo>
                  <a:pt x="1770" y="1491"/>
                </a:lnTo>
                <a:lnTo>
                  <a:pt x="1771" y="1490"/>
                </a:lnTo>
                <a:lnTo>
                  <a:pt x="1772" y="1488"/>
                </a:lnTo>
                <a:lnTo>
                  <a:pt x="1773" y="1486"/>
                </a:lnTo>
                <a:lnTo>
                  <a:pt x="1774" y="1485"/>
                </a:lnTo>
                <a:lnTo>
                  <a:pt x="1775" y="1483"/>
                </a:lnTo>
                <a:lnTo>
                  <a:pt x="1777" y="1482"/>
                </a:lnTo>
                <a:lnTo>
                  <a:pt x="1778" y="1480"/>
                </a:lnTo>
                <a:lnTo>
                  <a:pt x="1779" y="1479"/>
                </a:lnTo>
                <a:lnTo>
                  <a:pt x="1780" y="1478"/>
                </a:lnTo>
                <a:lnTo>
                  <a:pt x="1781" y="1477"/>
                </a:lnTo>
                <a:lnTo>
                  <a:pt x="1782" y="1476"/>
                </a:lnTo>
                <a:lnTo>
                  <a:pt x="1783" y="1474"/>
                </a:lnTo>
                <a:lnTo>
                  <a:pt x="1784" y="1474"/>
                </a:lnTo>
                <a:lnTo>
                  <a:pt x="1785" y="1473"/>
                </a:lnTo>
                <a:lnTo>
                  <a:pt x="1786" y="1472"/>
                </a:lnTo>
                <a:lnTo>
                  <a:pt x="1788" y="1471"/>
                </a:lnTo>
                <a:lnTo>
                  <a:pt x="1789" y="1470"/>
                </a:lnTo>
                <a:lnTo>
                  <a:pt x="1790" y="1470"/>
                </a:lnTo>
                <a:lnTo>
                  <a:pt x="1791" y="1469"/>
                </a:lnTo>
                <a:lnTo>
                  <a:pt x="1792" y="1469"/>
                </a:lnTo>
                <a:lnTo>
                  <a:pt x="1793" y="1469"/>
                </a:lnTo>
                <a:lnTo>
                  <a:pt x="1794" y="1468"/>
                </a:lnTo>
                <a:lnTo>
                  <a:pt x="1795" y="1468"/>
                </a:lnTo>
                <a:lnTo>
                  <a:pt x="1796" y="1468"/>
                </a:lnTo>
                <a:lnTo>
                  <a:pt x="1797" y="1468"/>
                </a:lnTo>
                <a:lnTo>
                  <a:pt x="1799" y="1468"/>
                </a:lnTo>
                <a:lnTo>
                  <a:pt x="1799" y="1468"/>
                </a:lnTo>
                <a:lnTo>
                  <a:pt x="1801" y="1468"/>
                </a:lnTo>
                <a:lnTo>
                  <a:pt x="1802" y="1468"/>
                </a:lnTo>
                <a:lnTo>
                  <a:pt x="1803" y="1469"/>
                </a:lnTo>
                <a:lnTo>
                  <a:pt x="1804" y="1469"/>
                </a:lnTo>
                <a:lnTo>
                  <a:pt x="1805" y="1469"/>
                </a:lnTo>
                <a:lnTo>
                  <a:pt x="1806" y="1470"/>
                </a:lnTo>
                <a:lnTo>
                  <a:pt x="1807" y="1470"/>
                </a:lnTo>
                <a:lnTo>
                  <a:pt x="1808" y="1471"/>
                </a:lnTo>
                <a:lnTo>
                  <a:pt x="1809" y="1472"/>
                </a:lnTo>
                <a:lnTo>
                  <a:pt x="1810" y="1473"/>
                </a:lnTo>
                <a:lnTo>
                  <a:pt x="1812" y="1474"/>
                </a:lnTo>
                <a:lnTo>
                  <a:pt x="1813" y="1474"/>
                </a:lnTo>
                <a:lnTo>
                  <a:pt x="1814" y="1476"/>
                </a:lnTo>
                <a:lnTo>
                  <a:pt x="1815" y="1476"/>
                </a:lnTo>
                <a:lnTo>
                  <a:pt x="1816" y="1478"/>
                </a:lnTo>
                <a:lnTo>
                  <a:pt x="1817" y="1479"/>
                </a:lnTo>
                <a:lnTo>
                  <a:pt x="1818" y="1480"/>
                </a:lnTo>
                <a:lnTo>
                  <a:pt x="1819" y="1482"/>
                </a:lnTo>
                <a:lnTo>
                  <a:pt x="1820" y="1483"/>
                </a:lnTo>
                <a:lnTo>
                  <a:pt x="1821" y="1484"/>
                </a:lnTo>
                <a:lnTo>
                  <a:pt x="1823" y="1486"/>
                </a:lnTo>
                <a:lnTo>
                  <a:pt x="1823" y="1487"/>
                </a:lnTo>
                <a:lnTo>
                  <a:pt x="1825" y="1489"/>
                </a:lnTo>
                <a:lnTo>
                  <a:pt x="1826" y="1491"/>
                </a:lnTo>
                <a:lnTo>
                  <a:pt x="1827" y="1492"/>
                </a:lnTo>
                <a:lnTo>
                  <a:pt x="1828" y="1494"/>
                </a:lnTo>
                <a:lnTo>
                  <a:pt x="1829" y="1496"/>
                </a:lnTo>
                <a:lnTo>
                  <a:pt x="1830" y="1497"/>
                </a:lnTo>
                <a:lnTo>
                  <a:pt x="1831" y="1499"/>
                </a:lnTo>
                <a:lnTo>
                  <a:pt x="1832" y="1501"/>
                </a:lnTo>
                <a:lnTo>
                  <a:pt x="1833" y="1503"/>
                </a:lnTo>
                <a:lnTo>
                  <a:pt x="1834" y="1505"/>
                </a:lnTo>
                <a:lnTo>
                  <a:pt x="1835" y="1507"/>
                </a:lnTo>
                <a:lnTo>
                  <a:pt x="1837" y="1509"/>
                </a:lnTo>
                <a:lnTo>
                  <a:pt x="1838" y="1511"/>
                </a:lnTo>
                <a:lnTo>
                  <a:pt x="1839" y="1513"/>
                </a:lnTo>
                <a:lnTo>
                  <a:pt x="1840" y="1515"/>
                </a:lnTo>
                <a:lnTo>
                  <a:pt x="1841" y="1517"/>
                </a:lnTo>
                <a:lnTo>
                  <a:pt x="1842" y="1519"/>
                </a:lnTo>
                <a:lnTo>
                  <a:pt x="1843" y="1522"/>
                </a:lnTo>
                <a:lnTo>
                  <a:pt x="1844" y="1524"/>
                </a:lnTo>
                <a:lnTo>
                  <a:pt x="1845" y="1526"/>
                </a:lnTo>
                <a:lnTo>
                  <a:pt x="1846" y="1528"/>
                </a:lnTo>
                <a:lnTo>
                  <a:pt x="1848" y="1530"/>
                </a:lnTo>
                <a:lnTo>
                  <a:pt x="1848" y="1532"/>
                </a:lnTo>
                <a:lnTo>
                  <a:pt x="1850" y="1535"/>
                </a:lnTo>
                <a:lnTo>
                  <a:pt x="1851" y="1537"/>
                </a:lnTo>
                <a:lnTo>
                  <a:pt x="1852" y="1539"/>
                </a:lnTo>
                <a:lnTo>
                  <a:pt x="1853" y="1541"/>
                </a:lnTo>
                <a:lnTo>
                  <a:pt x="1854" y="1543"/>
                </a:lnTo>
                <a:lnTo>
                  <a:pt x="1855" y="1546"/>
                </a:lnTo>
                <a:lnTo>
                  <a:pt x="1856" y="1548"/>
                </a:lnTo>
                <a:lnTo>
                  <a:pt x="1857" y="1550"/>
                </a:lnTo>
                <a:lnTo>
                  <a:pt x="1858" y="1552"/>
                </a:lnTo>
                <a:lnTo>
                  <a:pt x="1859" y="1554"/>
                </a:lnTo>
                <a:lnTo>
                  <a:pt x="1861" y="1557"/>
                </a:lnTo>
                <a:lnTo>
                  <a:pt x="1862" y="1559"/>
                </a:lnTo>
                <a:lnTo>
                  <a:pt x="1863" y="1561"/>
                </a:lnTo>
                <a:lnTo>
                  <a:pt x="1864" y="1563"/>
                </a:lnTo>
                <a:lnTo>
                  <a:pt x="1865" y="1565"/>
                </a:lnTo>
                <a:lnTo>
                  <a:pt x="1866" y="1567"/>
                </a:lnTo>
                <a:lnTo>
                  <a:pt x="1867" y="1569"/>
                </a:lnTo>
                <a:lnTo>
                  <a:pt x="1868" y="1571"/>
                </a:lnTo>
                <a:lnTo>
                  <a:pt x="1869" y="1573"/>
                </a:lnTo>
                <a:lnTo>
                  <a:pt x="1870" y="1575"/>
                </a:lnTo>
                <a:lnTo>
                  <a:pt x="1872" y="1576"/>
                </a:lnTo>
                <a:lnTo>
                  <a:pt x="1872" y="1578"/>
                </a:lnTo>
                <a:lnTo>
                  <a:pt x="1874" y="1580"/>
                </a:lnTo>
                <a:lnTo>
                  <a:pt x="1875" y="1582"/>
                </a:lnTo>
                <a:lnTo>
                  <a:pt x="1876" y="1583"/>
                </a:lnTo>
                <a:lnTo>
                  <a:pt x="1877" y="1585"/>
                </a:lnTo>
                <a:lnTo>
                  <a:pt x="1878" y="1587"/>
                </a:lnTo>
                <a:lnTo>
                  <a:pt x="1879" y="1589"/>
                </a:lnTo>
                <a:lnTo>
                  <a:pt x="1880" y="1590"/>
                </a:lnTo>
                <a:lnTo>
                  <a:pt x="1881" y="1591"/>
                </a:lnTo>
                <a:lnTo>
                  <a:pt x="1882" y="1593"/>
                </a:lnTo>
                <a:lnTo>
                  <a:pt x="1883" y="1594"/>
                </a:lnTo>
                <a:lnTo>
                  <a:pt x="1885" y="1596"/>
                </a:lnTo>
                <a:lnTo>
                  <a:pt x="1886" y="1597"/>
                </a:lnTo>
                <a:lnTo>
                  <a:pt x="1887" y="1598"/>
                </a:lnTo>
                <a:lnTo>
                  <a:pt x="1888" y="1599"/>
                </a:lnTo>
                <a:lnTo>
                  <a:pt x="1889" y="1600"/>
                </a:lnTo>
                <a:lnTo>
                  <a:pt x="1890" y="1601"/>
                </a:lnTo>
                <a:lnTo>
                  <a:pt x="1891" y="1602"/>
                </a:lnTo>
                <a:lnTo>
                  <a:pt x="1892" y="1603"/>
                </a:lnTo>
                <a:lnTo>
                  <a:pt x="1893" y="1604"/>
                </a:lnTo>
                <a:lnTo>
                  <a:pt x="1894" y="1605"/>
                </a:lnTo>
                <a:lnTo>
                  <a:pt x="1896" y="1606"/>
                </a:lnTo>
                <a:lnTo>
                  <a:pt x="1896" y="1606"/>
                </a:lnTo>
                <a:lnTo>
                  <a:pt x="1898" y="1607"/>
                </a:lnTo>
                <a:lnTo>
                  <a:pt x="1899" y="1607"/>
                </a:lnTo>
                <a:lnTo>
                  <a:pt x="1900" y="1607"/>
                </a:lnTo>
                <a:lnTo>
                  <a:pt x="1901" y="1608"/>
                </a:lnTo>
                <a:lnTo>
                  <a:pt x="1902" y="1608"/>
                </a:lnTo>
                <a:lnTo>
                  <a:pt x="1903" y="1609"/>
                </a:lnTo>
                <a:lnTo>
                  <a:pt x="1904" y="1609"/>
                </a:lnTo>
                <a:lnTo>
                  <a:pt x="1905" y="1609"/>
                </a:lnTo>
                <a:lnTo>
                  <a:pt x="1906" y="1609"/>
                </a:lnTo>
                <a:lnTo>
                  <a:pt x="1907" y="1609"/>
                </a:lnTo>
                <a:lnTo>
                  <a:pt x="1909" y="1609"/>
                </a:lnTo>
                <a:lnTo>
                  <a:pt x="1910" y="1609"/>
                </a:lnTo>
                <a:lnTo>
                  <a:pt x="1911" y="1609"/>
                </a:lnTo>
                <a:lnTo>
                  <a:pt x="1912" y="1608"/>
                </a:lnTo>
                <a:lnTo>
                  <a:pt x="1913" y="1608"/>
                </a:lnTo>
                <a:lnTo>
                  <a:pt x="1914" y="1608"/>
                </a:lnTo>
                <a:lnTo>
                  <a:pt x="1915" y="1607"/>
                </a:lnTo>
                <a:lnTo>
                  <a:pt x="1916" y="1607"/>
                </a:lnTo>
                <a:lnTo>
                  <a:pt x="1917" y="1606"/>
                </a:lnTo>
                <a:lnTo>
                  <a:pt x="1918" y="1606"/>
                </a:lnTo>
                <a:lnTo>
                  <a:pt x="1920" y="1605"/>
                </a:lnTo>
                <a:lnTo>
                  <a:pt x="1921" y="1604"/>
                </a:lnTo>
                <a:lnTo>
                  <a:pt x="1921" y="1604"/>
                </a:lnTo>
                <a:lnTo>
                  <a:pt x="1923" y="1603"/>
                </a:lnTo>
                <a:lnTo>
                  <a:pt x="1924" y="1602"/>
                </a:lnTo>
                <a:lnTo>
                  <a:pt x="1925" y="1601"/>
                </a:lnTo>
                <a:lnTo>
                  <a:pt x="1926" y="1600"/>
                </a:lnTo>
                <a:lnTo>
                  <a:pt x="1927" y="1598"/>
                </a:lnTo>
                <a:lnTo>
                  <a:pt x="1928" y="1598"/>
                </a:lnTo>
                <a:lnTo>
                  <a:pt x="1929" y="1596"/>
                </a:lnTo>
                <a:lnTo>
                  <a:pt x="1931" y="1595"/>
                </a:lnTo>
                <a:lnTo>
                  <a:pt x="1931" y="1594"/>
                </a:lnTo>
                <a:lnTo>
                  <a:pt x="1932" y="1593"/>
                </a:lnTo>
                <a:lnTo>
                  <a:pt x="1934" y="1591"/>
                </a:lnTo>
                <a:lnTo>
                  <a:pt x="1935" y="1590"/>
                </a:lnTo>
                <a:lnTo>
                  <a:pt x="1936" y="1588"/>
                </a:lnTo>
                <a:lnTo>
                  <a:pt x="1937" y="1587"/>
                </a:lnTo>
                <a:lnTo>
                  <a:pt x="1938" y="1585"/>
                </a:lnTo>
                <a:lnTo>
                  <a:pt x="1939" y="1584"/>
                </a:lnTo>
                <a:lnTo>
                  <a:pt x="1940" y="1582"/>
                </a:lnTo>
                <a:lnTo>
                  <a:pt x="1941" y="1580"/>
                </a:lnTo>
                <a:lnTo>
                  <a:pt x="1942" y="1579"/>
                </a:lnTo>
                <a:lnTo>
                  <a:pt x="1943" y="1577"/>
                </a:lnTo>
                <a:lnTo>
                  <a:pt x="1945" y="1576"/>
                </a:lnTo>
                <a:lnTo>
                  <a:pt x="1945" y="1574"/>
                </a:lnTo>
                <a:lnTo>
                  <a:pt x="1947" y="1572"/>
                </a:lnTo>
                <a:lnTo>
                  <a:pt x="1948" y="1570"/>
                </a:lnTo>
                <a:lnTo>
                  <a:pt x="1949" y="1568"/>
                </a:lnTo>
                <a:lnTo>
                  <a:pt x="1950" y="1567"/>
                </a:lnTo>
                <a:lnTo>
                  <a:pt x="1951" y="1565"/>
                </a:lnTo>
                <a:lnTo>
                  <a:pt x="1952" y="1563"/>
                </a:lnTo>
                <a:lnTo>
                  <a:pt x="1953" y="1561"/>
                </a:lnTo>
                <a:lnTo>
                  <a:pt x="1954" y="1559"/>
                </a:lnTo>
                <a:lnTo>
                  <a:pt x="1955" y="1557"/>
                </a:lnTo>
                <a:lnTo>
                  <a:pt x="1956" y="1555"/>
                </a:lnTo>
                <a:lnTo>
                  <a:pt x="1958" y="1553"/>
                </a:lnTo>
                <a:lnTo>
                  <a:pt x="1959" y="1551"/>
                </a:lnTo>
                <a:lnTo>
                  <a:pt x="1960" y="1549"/>
                </a:lnTo>
                <a:lnTo>
                  <a:pt x="1961" y="1547"/>
                </a:lnTo>
                <a:lnTo>
                  <a:pt x="1962" y="1545"/>
                </a:lnTo>
                <a:lnTo>
                  <a:pt x="1963" y="1543"/>
                </a:lnTo>
                <a:lnTo>
                  <a:pt x="1964" y="1542"/>
                </a:lnTo>
                <a:lnTo>
                  <a:pt x="1965" y="1540"/>
                </a:lnTo>
                <a:lnTo>
                  <a:pt x="1966" y="1538"/>
                </a:lnTo>
                <a:lnTo>
                  <a:pt x="1967" y="1536"/>
                </a:lnTo>
                <a:lnTo>
                  <a:pt x="1969" y="1534"/>
                </a:lnTo>
                <a:lnTo>
                  <a:pt x="1970" y="1532"/>
                </a:lnTo>
                <a:lnTo>
                  <a:pt x="1971" y="1530"/>
                </a:lnTo>
                <a:lnTo>
                  <a:pt x="1972" y="1528"/>
                </a:lnTo>
                <a:lnTo>
                  <a:pt x="1973" y="1526"/>
                </a:lnTo>
                <a:lnTo>
                  <a:pt x="1974" y="1525"/>
                </a:lnTo>
                <a:lnTo>
                  <a:pt x="1975" y="1523"/>
                </a:lnTo>
                <a:lnTo>
                  <a:pt x="1976" y="1521"/>
                </a:lnTo>
                <a:lnTo>
                  <a:pt x="1977" y="1520"/>
                </a:lnTo>
                <a:lnTo>
                  <a:pt x="1978" y="1518"/>
                </a:lnTo>
                <a:lnTo>
                  <a:pt x="1980" y="1516"/>
                </a:lnTo>
                <a:lnTo>
                  <a:pt x="1980" y="1515"/>
                </a:lnTo>
                <a:lnTo>
                  <a:pt x="1982" y="1513"/>
                </a:lnTo>
                <a:lnTo>
                  <a:pt x="1983" y="1511"/>
                </a:lnTo>
                <a:lnTo>
                  <a:pt x="1984" y="1510"/>
                </a:lnTo>
                <a:lnTo>
                  <a:pt x="1985" y="1508"/>
                </a:lnTo>
                <a:lnTo>
                  <a:pt x="1986" y="1507"/>
                </a:lnTo>
                <a:lnTo>
                  <a:pt x="1987" y="1506"/>
                </a:lnTo>
                <a:lnTo>
                  <a:pt x="1988" y="1504"/>
                </a:lnTo>
                <a:lnTo>
                  <a:pt x="1989" y="1503"/>
                </a:lnTo>
                <a:lnTo>
                  <a:pt x="1990" y="1502"/>
                </a:lnTo>
                <a:lnTo>
                  <a:pt x="1991" y="1500"/>
                </a:lnTo>
                <a:lnTo>
                  <a:pt x="1993" y="1499"/>
                </a:lnTo>
                <a:lnTo>
                  <a:pt x="1994" y="1498"/>
                </a:lnTo>
                <a:lnTo>
                  <a:pt x="1995" y="1497"/>
                </a:lnTo>
                <a:lnTo>
                  <a:pt x="1996" y="1496"/>
                </a:lnTo>
                <a:lnTo>
                  <a:pt x="1997" y="1494"/>
                </a:lnTo>
                <a:lnTo>
                  <a:pt x="1998" y="1494"/>
                </a:lnTo>
                <a:lnTo>
                  <a:pt x="1999" y="1493"/>
                </a:lnTo>
                <a:lnTo>
                  <a:pt x="2000" y="1492"/>
                </a:lnTo>
                <a:lnTo>
                  <a:pt x="2001" y="1491"/>
                </a:lnTo>
                <a:lnTo>
                  <a:pt x="2002" y="1490"/>
                </a:lnTo>
                <a:lnTo>
                  <a:pt x="2004" y="1490"/>
                </a:lnTo>
                <a:lnTo>
                  <a:pt x="2004" y="1489"/>
                </a:lnTo>
                <a:lnTo>
                  <a:pt x="2006" y="1489"/>
                </a:lnTo>
                <a:lnTo>
                  <a:pt x="2007" y="1488"/>
                </a:lnTo>
                <a:lnTo>
                  <a:pt x="2008" y="1487"/>
                </a:lnTo>
                <a:lnTo>
                  <a:pt x="2009" y="1487"/>
                </a:lnTo>
                <a:lnTo>
                  <a:pt x="2010" y="1487"/>
                </a:lnTo>
                <a:lnTo>
                  <a:pt x="2011" y="1486"/>
                </a:lnTo>
                <a:lnTo>
                  <a:pt x="2012" y="1486"/>
                </a:lnTo>
                <a:lnTo>
                  <a:pt x="2013" y="1486"/>
                </a:lnTo>
                <a:lnTo>
                  <a:pt x="2014" y="1486"/>
                </a:lnTo>
                <a:lnTo>
                  <a:pt x="2015" y="1486"/>
                </a:lnTo>
                <a:lnTo>
                  <a:pt x="2017" y="1486"/>
                </a:lnTo>
                <a:lnTo>
                  <a:pt x="2018" y="1486"/>
                </a:lnTo>
                <a:lnTo>
                  <a:pt x="2019" y="1486"/>
                </a:lnTo>
                <a:lnTo>
                  <a:pt x="2020" y="1486"/>
                </a:lnTo>
                <a:lnTo>
                  <a:pt x="2021" y="1486"/>
                </a:lnTo>
                <a:lnTo>
                  <a:pt x="2022" y="1487"/>
                </a:lnTo>
                <a:lnTo>
                  <a:pt x="2023" y="1487"/>
                </a:lnTo>
                <a:lnTo>
                  <a:pt x="2024" y="1487"/>
                </a:lnTo>
                <a:lnTo>
                  <a:pt x="2025" y="1487"/>
                </a:lnTo>
                <a:lnTo>
                  <a:pt x="2026" y="1488"/>
                </a:lnTo>
                <a:lnTo>
                  <a:pt x="2028" y="1489"/>
                </a:lnTo>
                <a:lnTo>
                  <a:pt x="2029" y="1489"/>
                </a:lnTo>
                <a:lnTo>
                  <a:pt x="2029" y="1490"/>
                </a:lnTo>
                <a:lnTo>
                  <a:pt x="2031" y="1491"/>
                </a:lnTo>
                <a:lnTo>
                  <a:pt x="2032" y="1491"/>
                </a:lnTo>
                <a:lnTo>
                  <a:pt x="2033" y="1492"/>
                </a:lnTo>
                <a:lnTo>
                  <a:pt x="2034" y="1493"/>
                </a:lnTo>
                <a:lnTo>
                  <a:pt x="2035" y="1494"/>
                </a:lnTo>
                <a:lnTo>
                  <a:pt x="2036" y="1495"/>
                </a:lnTo>
                <a:lnTo>
                  <a:pt x="2037" y="1496"/>
                </a:lnTo>
                <a:lnTo>
                  <a:pt x="2039" y="1497"/>
                </a:lnTo>
                <a:lnTo>
                  <a:pt x="2039" y="1498"/>
                </a:lnTo>
                <a:lnTo>
                  <a:pt x="2040" y="1499"/>
                </a:lnTo>
                <a:lnTo>
                  <a:pt x="2042" y="1500"/>
                </a:lnTo>
                <a:lnTo>
                  <a:pt x="2043" y="1501"/>
                </a:lnTo>
                <a:lnTo>
                  <a:pt x="2044" y="1502"/>
                </a:lnTo>
                <a:lnTo>
                  <a:pt x="2045" y="1504"/>
                </a:lnTo>
                <a:lnTo>
                  <a:pt x="2046" y="1505"/>
                </a:lnTo>
                <a:lnTo>
                  <a:pt x="2047" y="1506"/>
                </a:lnTo>
                <a:lnTo>
                  <a:pt x="2048" y="1508"/>
                </a:lnTo>
                <a:lnTo>
                  <a:pt x="2049" y="1509"/>
                </a:lnTo>
                <a:lnTo>
                  <a:pt x="2050" y="1511"/>
                </a:lnTo>
                <a:lnTo>
                  <a:pt x="2051" y="1512"/>
                </a:lnTo>
                <a:lnTo>
                  <a:pt x="2053" y="1514"/>
                </a:lnTo>
                <a:lnTo>
                  <a:pt x="2053" y="1515"/>
                </a:lnTo>
                <a:lnTo>
                  <a:pt x="2055" y="1517"/>
                </a:lnTo>
                <a:lnTo>
                  <a:pt x="2056" y="1518"/>
                </a:lnTo>
                <a:lnTo>
                  <a:pt x="2057" y="1520"/>
                </a:lnTo>
                <a:lnTo>
                  <a:pt x="2058" y="1522"/>
                </a:lnTo>
                <a:lnTo>
                  <a:pt x="2059" y="1523"/>
                </a:lnTo>
                <a:lnTo>
                  <a:pt x="2060" y="1525"/>
                </a:lnTo>
                <a:lnTo>
                  <a:pt x="2061" y="1526"/>
                </a:lnTo>
                <a:lnTo>
                  <a:pt x="2062" y="1528"/>
                </a:lnTo>
                <a:lnTo>
                  <a:pt x="2063" y="1530"/>
                </a:lnTo>
                <a:lnTo>
                  <a:pt x="2064" y="1531"/>
                </a:lnTo>
                <a:lnTo>
                  <a:pt x="2066" y="1533"/>
                </a:lnTo>
                <a:lnTo>
                  <a:pt x="2067" y="1535"/>
                </a:lnTo>
                <a:lnTo>
                  <a:pt x="2068" y="1537"/>
                </a:lnTo>
                <a:lnTo>
                  <a:pt x="2069" y="1538"/>
                </a:lnTo>
                <a:lnTo>
                  <a:pt x="2070" y="1540"/>
                </a:lnTo>
                <a:lnTo>
                  <a:pt x="2071" y="1542"/>
                </a:lnTo>
                <a:lnTo>
                  <a:pt x="2072" y="1543"/>
                </a:lnTo>
                <a:lnTo>
                  <a:pt x="2073" y="1545"/>
                </a:lnTo>
                <a:lnTo>
                  <a:pt x="2074" y="1547"/>
                </a:lnTo>
                <a:lnTo>
                  <a:pt x="2075" y="1548"/>
                </a:lnTo>
                <a:lnTo>
                  <a:pt x="2077" y="1550"/>
                </a:lnTo>
                <a:lnTo>
                  <a:pt x="2078" y="1552"/>
                </a:lnTo>
                <a:lnTo>
                  <a:pt x="2079" y="1554"/>
                </a:lnTo>
                <a:lnTo>
                  <a:pt x="2080" y="1555"/>
                </a:lnTo>
                <a:lnTo>
                  <a:pt x="2081" y="1557"/>
                </a:lnTo>
                <a:lnTo>
                  <a:pt x="2082" y="1559"/>
                </a:lnTo>
                <a:lnTo>
                  <a:pt x="2083" y="1560"/>
                </a:lnTo>
                <a:lnTo>
                  <a:pt x="2084" y="1562"/>
                </a:lnTo>
                <a:lnTo>
                  <a:pt x="2085" y="1563"/>
                </a:lnTo>
                <a:lnTo>
                  <a:pt x="2086" y="1565"/>
                </a:lnTo>
                <a:lnTo>
                  <a:pt x="2088" y="1567"/>
                </a:lnTo>
                <a:lnTo>
                  <a:pt x="2088" y="1568"/>
                </a:lnTo>
                <a:lnTo>
                  <a:pt x="2090" y="1569"/>
                </a:lnTo>
                <a:lnTo>
                  <a:pt x="2091" y="1571"/>
                </a:lnTo>
                <a:lnTo>
                  <a:pt x="2092" y="1572"/>
                </a:lnTo>
                <a:lnTo>
                  <a:pt x="2093" y="1574"/>
                </a:lnTo>
                <a:lnTo>
                  <a:pt x="2094" y="1575"/>
                </a:lnTo>
                <a:lnTo>
                  <a:pt x="2095" y="1576"/>
                </a:lnTo>
                <a:lnTo>
                  <a:pt x="2096" y="1578"/>
                </a:lnTo>
                <a:lnTo>
                  <a:pt x="2097" y="1579"/>
                </a:lnTo>
                <a:lnTo>
                  <a:pt x="2098" y="1580"/>
                </a:lnTo>
                <a:lnTo>
                  <a:pt x="2099" y="1581"/>
                </a:lnTo>
                <a:lnTo>
                  <a:pt x="2101" y="1582"/>
                </a:lnTo>
                <a:lnTo>
                  <a:pt x="2102" y="1583"/>
                </a:lnTo>
                <a:lnTo>
                  <a:pt x="2103" y="1584"/>
                </a:lnTo>
                <a:lnTo>
                  <a:pt x="2104" y="1585"/>
                </a:lnTo>
                <a:lnTo>
                  <a:pt x="2105" y="1586"/>
                </a:lnTo>
                <a:lnTo>
                  <a:pt x="2106" y="1587"/>
                </a:lnTo>
                <a:lnTo>
                  <a:pt x="2107" y="1588"/>
                </a:lnTo>
                <a:lnTo>
                  <a:pt x="2108" y="1589"/>
                </a:lnTo>
                <a:lnTo>
                  <a:pt x="2109" y="1590"/>
                </a:lnTo>
                <a:lnTo>
                  <a:pt x="2110" y="1590"/>
                </a:lnTo>
                <a:lnTo>
                  <a:pt x="2112" y="1591"/>
                </a:lnTo>
                <a:lnTo>
                  <a:pt x="2112" y="1592"/>
                </a:lnTo>
                <a:lnTo>
                  <a:pt x="2114" y="1592"/>
                </a:lnTo>
                <a:lnTo>
                  <a:pt x="2115" y="1593"/>
                </a:lnTo>
                <a:lnTo>
                  <a:pt x="2116" y="1593"/>
                </a:lnTo>
                <a:lnTo>
                  <a:pt x="2117" y="1594"/>
                </a:lnTo>
                <a:lnTo>
                  <a:pt x="2118" y="1594"/>
                </a:lnTo>
                <a:lnTo>
                  <a:pt x="2119" y="1594"/>
                </a:lnTo>
                <a:lnTo>
                  <a:pt x="2120" y="1594"/>
                </a:lnTo>
                <a:lnTo>
                  <a:pt x="2121" y="1595"/>
                </a:lnTo>
                <a:lnTo>
                  <a:pt x="2122" y="1595"/>
                </a:lnTo>
                <a:lnTo>
                  <a:pt x="2123" y="1595"/>
                </a:lnTo>
                <a:lnTo>
                  <a:pt x="2124" y="1595"/>
                </a:lnTo>
                <a:lnTo>
                  <a:pt x="2126" y="1595"/>
                </a:lnTo>
                <a:lnTo>
                  <a:pt x="2127" y="1595"/>
                </a:lnTo>
                <a:lnTo>
                  <a:pt x="2128" y="1595"/>
                </a:lnTo>
                <a:lnTo>
                  <a:pt x="2129" y="1595"/>
                </a:lnTo>
                <a:lnTo>
                  <a:pt x="2130" y="1595"/>
                </a:lnTo>
                <a:lnTo>
                  <a:pt x="2131" y="1594"/>
                </a:lnTo>
                <a:lnTo>
                  <a:pt x="2132" y="1594"/>
                </a:lnTo>
                <a:lnTo>
                  <a:pt x="2133" y="1594"/>
                </a:lnTo>
                <a:lnTo>
                  <a:pt x="2134" y="1594"/>
                </a:lnTo>
                <a:lnTo>
                  <a:pt x="2135" y="1593"/>
                </a:lnTo>
                <a:lnTo>
                  <a:pt x="2137" y="1593"/>
                </a:lnTo>
                <a:lnTo>
                  <a:pt x="2137" y="1592"/>
                </a:lnTo>
                <a:lnTo>
                  <a:pt x="2139" y="1592"/>
                </a:lnTo>
                <a:lnTo>
                  <a:pt x="2140" y="1591"/>
                </a:lnTo>
                <a:lnTo>
                  <a:pt x="2141" y="1590"/>
                </a:lnTo>
                <a:lnTo>
                  <a:pt x="2142" y="1590"/>
                </a:lnTo>
                <a:lnTo>
                  <a:pt x="2143" y="1589"/>
                </a:lnTo>
                <a:lnTo>
                  <a:pt x="2144" y="1588"/>
                </a:lnTo>
                <a:lnTo>
                  <a:pt x="2145" y="1587"/>
                </a:lnTo>
                <a:lnTo>
                  <a:pt x="2146" y="1586"/>
                </a:lnTo>
                <a:lnTo>
                  <a:pt x="2147" y="1585"/>
                </a:lnTo>
                <a:lnTo>
                  <a:pt x="2148" y="1585"/>
                </a:lnTo>
                <a:lnTo>
                  <a:pt x="2150" y="1583"/>
                </a:lnTo>
                <a:lnTo>
                  <a:pt x="2151" y="1582"/>
                </a:lnTo>
                <a:lnTo>
                  <a:pt x="2152" y="1581"/>
                </a:lnTo>
                <a:lnTo>
                  <a:pt x="2153" y="1580"/>
                </a:lnTo>
                <a:lnTo>
                  <a:pt x="2154" y="1579"/>
                </a:lnTo>
                <a:lnTo>
                  <a:pt x="2155" y="1578"/>
                </a:lnTo>
                <a:lnTo>
                  <a:pt x="2156" y="1577"/>
                </a:lnTo>
                <a:lnTo>
                  <a:pt x="2157" y="1576"/>
                </a:lnTo>
                <a:lnTo>
                  <a:pt x="2158" y="1574"/>
                </a:lnTo>
                <a:lnTo>
                  <a:pt x="2159" y="1573"/>
                </a:lnTo>
                <a:lnTo>
                  <a:pt x="2161" y="1572"/>
                </a:lnTo>
                <a:lnTo>
                  <a:pt x="2161" y="1570"/>
                </a:lnTo>
                <a:lnTo>
                  <a:pt x="2163" y="1569"/>
                </a:lnTo>
                <a:lnTo>
                  <a:pt x="2164" y="1568"/>
                </a:lnTo>
                <a:lnTo>
                  <a:pt x="2165" y="1566"/>
                </a:lnTo>
                <a:lnTo>
                  <a:pt x="2166" y="1565"/>
                </a:lnTo>
                <a:lnTo>
                  <a:pt x="2167" y="1563"/>
                </a:lnTo>
                <a:lnTo>
                  <a:pt x="2168" y="1562"/>
                </a:lnTo>
                <a:lnTo>
                  <a:pt x="2169" y="1560"/>
                </a:lnTo>
                <a:lnTo>
                  <a:pt x="2170" y="1559"/>
                </a:lnTo>
                <a:lnTo>
                  <a:pt x="2171" y="1557"/>
                </a:lnTo>
                <a:lnTo>
                  <a:pt x="2172" y="1556"/>
                </a:lnTo>
                <a:lnTo>
                  <a:pt x="2174" y="1554"/>
                </a:lnTo>
                <a:lnTo>
                  <a:pt x="2175" y="1553"/>
                </a:lnTo>
                <a:lnTo>
                  <a:pt x="2176" y="1551"/>
                </a:lnTo>
                <a:lnTo>
                  <a:pt x="2177" y="1550"/>
                </a:lnTo>
                <a:lnTo>
                  <a:pt x="2178" y="1548"/>
                </a:lnTo>
                <a:lnTo>
                  <a:pt x="2179" y="1546"/>
                </a:lnTo>
                <a:lnTo>
                  <a:pt x="2180" y="1545"/>
                </a:lnTo>
                <a:lnTo>
                  <a:pt x="2181" y="1543"/>
                </a:lnTo>
              </a:path>
            </a:pathLst>
          </a:custGeom>
          <a:noFill/>
          <a:ln w="39688" cap="flat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6319256" y="532959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Smearing: Distortion due to the main lobe</a:t>
            </a:r>
          </a:p>
          <a:p>
            <a:endParaRPr lang="en-US" dirty="0" smtClean="0">
              <a:solidFill>
                <a:schemeClr val="accent4"/>
              </a:solidFill>
            </a:endParaRPr>
          </a:p>
          <a:p>
            <a:r>
              <a:rPr lang="en-US" dirty="0" smtClean="0">
                <a:solidFill>
                  <a:schemeClr val="accent4"/>
                </a:solidFill>
              </a:rPr>
              <a:t>Leakage: Distortion due to the side lobe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6913756" y="4310315"/>
            <a:ext cx="899532" cy="634654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10041202" y="3485762"/>
            <a:ext cx="341971" cy="135820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Effect of Data Truncation (Windowing) (Continue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2585395" y="1248361"/>
            <a:ext cx="0" cy="131316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171923" y="2436884"/>
            <a:ext cx="3197976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518649" y="1159451"/>
                <a:ext cx="9939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649" y="1159451"/>
                <a:ext cx="993990" cy="400110"/>
              </a:xfrm>
              <a:prstGeom prst="rect">
                <a:avLst/>
              </a:prstGeom>
              <a:blipFill>
                <a:blip r:embed="rId1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V="1">
            <a:off x="3275202" y="1775441"/>
            <a:ext cx="0" cy="6540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072006" y="2490972"/>
                <a:ext cx="4063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006" y="2490972"/>
                <a:ext cx="406393" cy="338554"/>
              </a:xfrm>
              <a:prstGeom prst="rect">
                <a:avLst/>
              </a:prstGeom>
              <a:blipFill>
                <a:blip r:embed="rId21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>
            <a:off x="2171923" y="4336926"/>
            <a:ext cx="3197976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171923" y="6335784"/>
            <a:ext cx="3197976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051264" y="3106096"/>
            <a:ext cx="0" cy="34788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 rot="16200000">
                <a:off x="-1056839" y="3566543"/>
                <a:ext cx="3262339" cy="5564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800" dirty="0" smtClean="0"/>
                  <a:t> Increase</a:t>
                </a:r>
                <a:endParaRPr lang="en-US" sz="2800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056839" y="3566543"/>
                <a:ext cx="3262339" cy="556434"/>
              </a:xfrm>
              <a:prstGeom prst="rect">
                <a:avLst/>
              </a:prstGeom>
              <a:blipFill>
                <a:blip r:embed="rId28"/>
                <a:stretch>
                  <a:fillRect l="-10989" r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/>
          <p:cNvCxnSpPr/>
          <p:nvPr/>
        </p:nvCxnSpPr>
        <p:spPr>
          <a:xfrm flipV="1">
            <a:off x="2585395" y="3195006"/>
            <a:ext cx="0" cy="131316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1518649" y="3106096"/>
                <a:ext cx="9939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649" y="3106096"/>
                <a:ext cx="993990" cy="400110"/>
              </a:xfrm>
              <a:prstGeom prst="rect">
                <a:avLst/>
              </a:prstGeom>
              <a:blipFill>
                <a:blip r:embed="rId29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/>
          <p:cNvCxnSpPr/>
          <p:nvPr/>
        </p:nvCxnSpPr>
        <p:spPr>
          <a:xfrm flipV="1">
            <a:off x="2585395" y="5219526"/>
            <a:ext cx="0" cy="131316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1518649" y="5130616"/>
                <a:ext cx="9939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649" y="5130616"/>
                <a:ext cx="993990" cy="400110"/>
              </a:xfrm>
              <a:prstGeom prst="rect">
                <a:avLst/>
              </a:prstGeom>
              <a:blipFill>
                <a:blip r:embed="rId30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4168206" y="2490972"/>
                <a:ext cx="4063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206" y="2490972"/>
                <a:ext cx="406393" cy="338554"/>
              </a:xfrm>
              <a:prstGeom prst="rect">
                <a:avLst/>
              </a:prstGeom>
              <a:blipFill>
                <a:blip r:embed="rId43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4371402" y="2490972"/>
                <a:ext cx="4063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402" y="2490972"/>
                <a:ext cx="406393" cy="338554"/>
              </a:xfrm>
              <a:prstGeom prst="rect">
                <a:avLst/>
              </a:prstGeom>
              <a:blipFill>
                <a:blip r:embed="rId32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/>
          <p:cNvCxnSpPr/>
          <p:nvPr/>
        </p:nvCxnSpPr>
        <p:spPr>
          <a:xfrm flipV="1">
            <a:off x="4371402" y="1775441"/>
            <a:ext cx="0" cy="6540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4542329" y="1775441"/>
            <a:ext cx="0" cy="6540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3275202" y="3678753"/>
            <a:ext cx="0" cy="654029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3072006" y="4394284"/>
                <a:ext cx="4063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006" y="4394284"/>
                <a:ext cx="406393" cy="338554"/>
              </a:xfrm>
              <a:prstGeom prst="rect">
                <a:avLst/>
              </a:prstGeom>
              <a:blipFill>
                <a:blip r:embed="rId36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4168206" y="4394284"/>
                <a:ext cx="4063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206" y="4394284"/>
                <a:ext cx="406393" cy="338554"/>
              </a:xfrm>
              <a:prstGeom prst="rect">
                <a:avLst/>
              </a:prstGeom>
              <a:blipFill>
                <a:blip r:embed="rId44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4371402" y="4394284"/>
                <a:ext cx="4063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402" y="4394284"/>
                <a:ext cx="406393" cy="338554"/>
              </a:xfrm>
              <a:prstGeom prst="rect">
                <a:avLst/>
              </a:prstGeom>
              <a:blipFill>
                <a:blip r:embed="rId38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/>
          <p:cNvCxnSpPr/>
          <p:nvPr/>
        </p:nvCxnSpPr>
        <p:spPr>
          <a:xfrm flipV="1">
            <a:off x="4371402" y="3678753"/>
            <a:ext cx="0" cy="654029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4542329" y="3678753"/>
            <a:ext cx="0" cy="654029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3275202" y="5703010"/>
            <a:ext cx="0" cy="654029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3072006" y="6374091"/>
                <a:ext cx="4063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006" y="6374091"/>
                <a:ext cx="406393" cy="338554"/>
              </a:xfrm>
              <a:prstGeom prst="rect">
                <a:avLst/>
              </a:prstGeom>
              <a:blipFill>
                <a:blip r:embed="rId45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4168206" y="6374091"/>
                <a:ext cx="4063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206" y="6374091"/>
                <a:ext cx="406393" cy="338554"/>
              </a:xfrm>
              <a:prstGeom prst="rect">
                <a:avLst/>
              </a:prstGeom>
              <a:blipFill>
                <a:blip r:embed="rId46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4371402" y="6374091"/>
                <a:ext cx="4063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402" y="6374091"/>
                <a:ext cx="406393" cy="338554"/>
              </a:xfrm>
              <a:prstGeom prst="rect">
                <a:avLst/>
              </a:prstGeom>
              <a:blipFill>
                <a:blip r:embed="rId47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/>
          <p:cNvCxnSpPr/>
          <p:nvPr/>
        </p:nvCxnSpPr>
        <p:spPr>
          <a:xfrm flipV="1">
            <a:off x="4371402" y="5703010"/>
            <a:ext cx="0" cy="654029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4542329" y="5703010"/>
            <a:ext cx="0" cy="654029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6280150" y="5578183"/>
            <a:ext cx="49044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Three components are resolved but with considerable leakage at other frequencies</a:t>
            </a:r>
            <a:endParaRPr lang="en-US" sz="2000" dirty="0"/>
          </a:p>
        </p:txBody>
      </p:sp>
      <p:sp>
        <p:nvSpPr>
          <p:cNvPr id="72" name="Rectangle 71"/>
          <p:cNvSpPr/>
          <p:nvPr/>
        </p:nvSpPr>
        <p:spPr>
          <a:xfrm>
            <a:off x="6280150" y="3484332"/>
            <a:ext cx="49044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Considerable smearing due to the spectral window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6280149" y="1606164"/>
                <a:ext cx="506219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sz="2000" dirty="0" smtClean="0"/>
                  <a:t> is the sum of three sine (or cosine) waves</a:t>
                </a:r>
                <a:endParaRPr lang="en-US" sz="2000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149" y="1606164"/>
                <a:ext cx="5062193" cy="400110"/>
              </a:xfrm>
              <a:prstGeom prst="rect">
                <a:avLst/>
              </a:prstGeom>
              <a:blipFill>
                <a:blip r:embed="rId42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Freeform 64"/>
          <p:cNvSpPr>
            <a:spLocks/>
          </p:cNvSpPr>
          <p:nvPr/>
        </p:nvSpPr>
        <p:spPr bwMode="auto">
          <a:xfrm>
            <a:off x="2731477" y="3636305"/>
            <a:ext cx="1113933" cy="711518"/>
          </a:xfrm>
          <a:custGeom>
            <a:avLst/>
            <a:gdLst>
              <a:gd name="T0" fmla="*/ 29 w 1925"/>
              <a:gd name="T1" fmla="*/ 1782 h 1837"/>
              <a:gd name="T2" fmla="*/ 59 w 1925"/>
              <a:gd name="T3" fmla="*/ 1734 h 1837"/>
              <a:gd name="T4" fmla="*/ 90 w 1925"/>
              <a:gd name="T5" fmla="*/ 1709 h 1837"/>
              <a:gd name="T6" fmla="*/ 121 w 1925"/>
              <a:gd name="T7" fmla="*/ 1714 h 1837"/>
              <a:gd name="T8" fmla="*/ 152 w 1925"/>
              <a:gd name="T9" fmla="*/ 1752 h 1837"/>
              <a:gd name="T10" fmla="*/ 183 w 1925"/>
              <a:gd name="T11" fmla="*/ 1814 h 1837"/>
              <a:gd name="T12" fmla="*/ 214 w 1925"/>
              <a:gd name="T13" fmla="*/ 1786 h 1837"/>
              <a:gd name="T14" fmla="*/ 244 w 1925"/>
              <a:gd name="T15" fmla="*/ 1719 h 1837"/>
              <a:gd name="T16" fmla="*/ 275 w 1925"/>
              <a:gd name="T17" fmla="*/ 1677 h 1837"/>
              <a:gd name="T18" fmla="*/ 306 w 1925"/>
              <a:gd name="T19" fmla="*/ 1672 h 1837"/>
              <a:gd name="T20" fmla="*/ 337 w 1925"/>
              <a:gd name="T21" fmla="*/ 1710 h 1837"/>
              <a:gd name="T22" fmla="*/ 367 w 1925"/>
              <a:gd name="T23" fmla="*/ 1784 h 1837"/>
              <a:gd name="T24" fmla="*/ 398 w 1925"/>
              <a:gd name="T25" fmla="*/ 1794 h 1837"/>
              <a:gd name="T26" fmla="*/ 429 w 1925"/>
              <a:gd name="T27" fmla="*/ 1697 h 1837"/>
              <a:gd name="T28" fmla="*/ 460 w 1925"/>
              <a:gd name="T29" fmla="*/ 1626 h 1837"/>
              <a:gd name="T30" fmla="*/ 491 w 1925"/>
              <a:gd name="T31" fmla="*/ 1601 h 1837"/>
              <a:gd name="T32" fmla="*/ 521 w 1925"/>
              <a:gd name="T33" fmla="*/ 1635 h 1837"/>
              <a:gd name="T34" fmla="*/ 552 w 1925"/>
              <a:gd name="T35" fmla="*/ 1728 h 1837"/>
              <a:gd name="T36" fmla="*/ 583 w 1925"/>
              <a:gd name="T37" fmla="*/ 1809 h 1837"/>
              <a:gd name="T38" fmla="*/ 614 w 1925"/>
              <a:gd name="T39" fmla="*/ 1656 h 1837"/>
              <a:gd name="T40" fmla="*/ 645 w 1925"/>
              <a:gd name="T41" fmla="*/ 1521 h 1837"/>
              <a:gd name="T42" fmla="*/ 676 w 1925"/>
              <a:gd name="T43" fmla="*/ 1445 h 1837"/>
              <a:gd name="T44" fmla="*/ 706 w 1925"/>
              <a:gd name="T45" fmla="*/ 1459 h 1837"/>
              <a:gd name="T46" fmla="*/ 737 w 1925"/>
              <a:gd name="T47" fmla="*/ 1583 h 1837"/>
              <a:gd name="T48" fmla="*/ 768 w 1925"/>
              <a:gd name="T49" fmla="*/ 1819 h 1837"/>
              <a:gd name="T50" fmla="*/ 799 w 1925"/>
              <a:gd name="T51" fmla="*/ 1525 h 1837"/>
              <a:gd name="T52" fmla="*/ 829 w 1925"/>
              <a:gd name="T53" fmla="*/ 1136 h 1837"/>
              <a:gd name="T54" fmla="*/ 860 w 1925"/>
              <a:gd name="T55" fmla="*/ 739 h 1837"/>
              <a:gd name="T56" fmla="*/ 891 w 1925"/>
              <a:gd name="T57" fmla="*/ 387 h 1837"/>
              <a:gd name="T58" fmla="*/ 922 w 1925"/>
              <a:gd name="T59" fmla="*/ 130 h 1837"/>
              <a:gd name="T60" fmla="*/ 953 w 1925"/>
              <a:gd name="T61" fmla="*/ 8 h 1837"/>
              <a:gd name="T62" fmla="*/ 984 w 1925"/>
              <a:gd name="T63" fmla="*/ 36 h 1837"/>
              <a:gd name="T64" fmla="*/ 1014 w 1925"/>
              <a:gd name="T65" fmla="*/ 213 h 1837"/>
              <a:gd name="T66" fmla="*/ 1045 w 1925"/>
              <a:gd name="T67" fmla="*/ 510 h 1837"/>
              <a:gd name="T68" fmla="*/ 1076 w 1925"/>
              <a:gd name="T69" fmla="*/ 885 h 1837"/>
              <a:gd name="T70" fmla="*/ 1107 w 1925"/>
              <a:gd name="T71" fmla="*/ 1286 h 1837"/>
              <a:gd name="T72" fmla="*/ 1137 w 1925"/>
              <a:gd name="T73" fmla="*/ 1658 h 1837"/>
              <a:gd name="T74" fmla="*/ 1168 w 1925"/>
              <a:gd name="T75" fmla="*/ 1718 h 1837"/>
              <a:gd name="T76" fmla="*/ 1199 w 1925"/>
              <a:gd name="T77" fmla="*/ 1523 h 1837"/>
              <a:gd name="T78" fmla="*/ 1230 w 1925"/>
              <a:gd name="T79" fmla="*/ 1441 h 1837"/>
              <a:gd name="T80" fmla="*/ 1261 w 1925"/>
              <a:gd name="T81" fmla="*/ 1464 h 1837"/>
              <a:gd name="T82" fmla="*/ 1291 w 1925"/>
              <a:gd name="T83" fmla="*/ 1567 h 1837"/>
              <a:gd name="T84" fmla="*/ 1322 w 1925"/>
              <a:gd name="T85" fmla="*/ 1713 h 1837"/>
              <a:gd name="T86" fmla="*/ 1353 w 1925"/>
              <a:gd name="T87" fmla="*/ 1810 h 1837"/>
              <a:gd name="T88" fmla="*/ 1384 w 1925"/>
              <a:gd name="T89" fmla="*/ 1687 h 1837"/>
              <a:gd name="T90" fmla="*/ 1415 w 1925"/>
              <a:gd name="T91" fmla="*/ 1615 h 1837"/>
              <a:gd name="T92" fmla="*/ 1446 w 1925"/>
              <a:gd name="T93" fmla="*/ 1604 h 1837"/>
              <a:gd name="T94" fmla="*/ 1476 w 1925"/>
              <a:gd name="T95" fmla="*/ 1649 h 1837"/>
              <a:gd name="T96" fmla="*/ 1507 w 1925"/>
              <a:gd name="T97" fmla="*/ 1732 h 1837"/>
              <a:gd name="T98" fmla="*/ 1538 w 1925"/>
              <a:gd name="T99" fmla="*/ 1831 h 1837"/>
              <a:gd name="T100" fmla="*/ 1569 w 1925"/>
              <a:gd name="T101" fmla="*/ 1753 h 1837"/>
              <a:gd name="T102" fmla="*/ 1599 w 1925"/>
              <a:gd name="T103" fmla="*/ 1691 h 1837"/>
              <a:gd name="T104" fmla="*/ 1630 w 1925"/>
              <a:gd name="T105" fmla="*/ 1669 h 1837"/>
              <a:gd name="T106" fmla="*/ 1661 w 1925"/>
              <a:gd name="T107" fmla="*/ 1689 h 1837"/>
              <a:gd name="T108" fmla="*/ 1692 w 1925"/>
              <a:gd name="T109" fmla="*/ 1742 h 1837"/>
              <a:gd name="T110" fmla="*/ 1723 w 1925"/>
              <a:gd name="T111" fmla="*/ 1814 h 1837"/>
              <a:gd name="T112" fmla="*/ 1754 w 1925"/>
              <a:gd name="T113" fmla="*/ 1789 h 1837"/>
              <a:gd name="T114" fmla="*/ 1784 w 1925"/>
              <a:gd name="T115" fmla="*/ 1734 h 1837"/>
              <a:gd name="T116" fmla="*/ 1815 w 1925"/>
              <a:gd name="T117" fmla="*/ 1708 h 1837"/>
              <a:gd name="T118" fmla="*/ 1846 w 1925"/>
              <a:gd name="T119" fmla="*/ 1715 h 1837"/>
              <a:gd name="T120" fmla="*/ 1877 w 1925"/>
              <a:gd name="T121" fmla="*/ 1750 h 1837"/>
              <a:gd name="T122" fmla="*/ 1907 w 1925"/>
              <a:gd name="T123" fmla="*/ 1804 h 18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25" h="1837">
                <a:moveTo>
                  <a:pt x="0" y="1837"/>
                </a:moveTo>
                <a:lnTo>
                  <a:pt x="2" y="1833"/>
                </a:lnTo>
                <a:lnTo>
                  <a:pt x="4" y="1830"/>
                </a:lnTo>
                <a:lnTo>
                  <a:pt x="6" y="1826"/>
                </a:lnTo>
                <a:lnTo>
                  <a:pt x="8" y="1822"/>
                </a:lnTo>
                <a:lnTo>
                  <a:pt x="10" y="1819"/>
                </a:lnTo>
                <a:lnTo>
                  <a:pt x="11" y="1815"/>
                </a:lnTo>
                <a:lnTo>
                  <a:pt x="13" y="1811"/>
                </a:lnTo>
                <a:lnTo>
                  <a:pt x="15" y="1807"/>
                </a:lnTo>
                <a:lnTo>
                  <a:pt x="17" y="1804"/>
                </a:lnTo>
                <a:lnTo>
                  <a:pt x="19" y="1800"/>
                </a:lnTo>
                <a:lnTo>
                  <a:pt x="21" y="1797"/>
                </a:lnTo>
                <a:lnTo>
                  <a:pt x="23" y="1793"/>
                </a:lnTo>
                <a:lnTo>
                  <a:pt x="25" y="1789"/>
                </a:lnTo>
                <a:lnTo>
                  <a:pt x="27" y="1786"/>
                </a:lnTo>
                <a:lnTo>
                  <a:pt x="29" y="1782"/>
                </a:lnTo>
                <a:lnTo>
                  <a:pt x="31" y="1779"/>
                </a:lnTo>
                <a:lnTo>
                  <a:pt x="33" y="1776"/>
                </a:lnTo>
                <a:lnTo>
                  <a:pt x="34" y="1772"/>
                </a:lnTo>
                <a:lnTo>
                  <a:pt x="36" y="1769"/>
                </a:lnTo>
                <a:lnTo>
                  <a:pt x="38" y="1765"/>
                </a:lnTo>
                <a:lnTo>
                  <a:pt x="40" y="1762"/>
                </a:lnTo>
                <a:lnTo>
                  <a:pt x="42" y="1759"/>
                </a:lnTo>
                <a:lnTo>
                  <a:pt x="44" y="1756"/>
                </a:lnTo>
                <a:lnTo>
                  <a:pt x="46" y="1753"/>
                </a:lnTo>
                <a:lnTo>
                  <a:pt x="48" y="1750"/>
                </a:lnTo>
                <a:lnTo>
                  <a:pt x="50" y="1747"/>
                </a:lnTo>
                <a:lnTo>
                  <a:pt x="52" y="1744"/>
                </a:lnTo>
                <a:lnTo>
                  <a:pt x="54" y="1742"/>
                </a:lnTo>
                <a:lnTo>
                  <a:pt x="56" y="1739"/>
                </a:lnTo>
                <a:lnTo>
                  <a:pt x="58" y="1736"/>
                </a:lnTo>
                <a:lnTo>
                  <a:pt x="59" y="1734"/>
                </a:lnTo>
                <a:lnTo>
                  <a:pt x="61" y="1732"/>
                </a:lnTo>
                <a:lnTo>
                  <a:pt x="63" y="1729"/>
                </a:lnTo>
                <a:lnTo>
                  <a:pt x="65" y="1727"/>
                </a:lnTo>
                <a:lnTo>
                  <a:pt x="67" y="1725"/>
                </a:lnTo>
                <a:lnTo>
                  <a:pt x="69" y="1723"/>
                </a:lnTo>
                <a:lnTo>
                  <a:pt x="71" y="1721"/>
                </a:lnTo>
                <a:lnTo>
                  <a:pt x="73" y="1719"/>
                </a:lnTo>
                <a:lnTo>
                  <a:pt x="75" y="1718"/>
                </a:lnTo>
                <a:lnTo>
                  <a:pt x="77" y="1716"/>
                </a:lnTo>
                <a:lnTo>
                  <a:pt x="79" y="1715"/>
                </a:lnTo>
                <a:lnTo>
                  <a:pt x="81" y="1713"/>
                </a:lnTo>
                <a:lnTo>
                  <a:pt x="82" y="1712"/>
                </a:lnTo>
                <a:lnTo>
                  <a:pt x="84" y="1711"/>
                </a:lnTo>
                <a:lnTo>
                  <a:pt x="86" y="1710"/>
                </a:lnTo>
                <a:lnTo>
                  <a:pt x="88" y="1709"/>
                </a:lnTo>
                <a:lnTo>
                  <a:pt x="90" y="1709"/>
                </a:lnTo>
                <a:lnTo>
                  <a:pt x="92" y="1708"/>
                </a:lnTo>
                <a:lnTo>
                  <a:pt x="94" y="1707"/>
                </a:lnTo>
                <a:lnTo>
                  <a:pt x="96" y="1707"/>
                </a:lnTo>
                <a:lnTo>
                  <a:pt x="98" y="1707"/>
                </a:lnTo>
                <a:lnTo>
                  <a:pt x="100" y="1707"/>
                </a:lnTo>
                <a:lnTo>
                  <a:pt x="102" y="1707"/>
                </a:lnTo>
                <a:lnTo>
                  <a:pt x="104" y="1707"/>
                </a:lnTo>
                <a:lnTo>
                  <a:pt x="106" y="1707"/>
                </a:lnTo>
                <a:lnTo>
                  <a:pt x="108" y="1708"/>
                </a:lnTo>
                <a:lnTo>
                  <a:pt x="110" y="1708"/>
                </a:lnTo>
                <a:lnTo>
                  <a:pt x="112" y="1709"/>
                </a:lnTo>
                <a:lnTo>
                  <a:pt x="113" y="1710"/>
                </a:lnTo>
                <a:lnTo>
                  <a:pt x="115" y="1711"/>
                </a:lnTo>
                <a:lnTo>
                  <a:pt x="117" y="1712"/>
                </a:lnTo>
                <a:lnTo>
                  <a:pt x="119" y="1713"/>
                </a:lnTo>
                <a:lnTo>
                  <a:pt x="121" y="1714"/>
                </a:lnTo>
                <a:lnTo>
                  <a:pt x="123" y="1716"/>
                </a:lnTo>
                <a:lnTo>
                  <a:pt x="125" y="1717"/>
                </a:lnTo>
                <a:lnTo>
                  <a:pt x="127" y="1719"/>
                </a:lnTo>
                <a:lnTo>
                  <a:pt x="129" y="1721"/>
                </a:lnTo>
                <a:lnTo>
                  <a:pt x="131" y="1723"/>
                </a:lnTo>
                <a:lnTo>
                  <a:pt x="133" y="1725"/>
                </a:lnTo>
                <a:lnTo>
                  <a:pt x="135" y="1727"/>
                </a:lnTo>
                <a:lnTo>
                  <a:pt x="136" y="1729"/>
                </a:lnTo>
                <a:lnTo>
                  <a:pt x="138" y="1732"/>
                </a:lnTo>
                <a:lnTo>
                  <a:pt x="140" y="1734"/>
                </a:lnTo>
                <a:lnTo>
                  <a:pt x="142" y="1737"/>
                </a:lnTo>
                <a:lnTo>
                  <a:pt x="144" y="1740"/>
                </a:lnTo>
                <a:lnTo>
                  <a:pt x="146" y="1743"/>
                </a:lnTo>
                <a:lnTo>
                  <a:pt x="148" y="1746"/>
                </a:lnTo>
                <a:lnTo>
                  <a:pt x="150" y="1749"/>
                </a:lnTo>
                <a:lnTo>
                  <a:pt x="152" y="1752"/>
                </a:lnTo>
                <a:lnTo>
                  <a:pt x="154" y="1755"/>
                </a:lnTo>
                <a:lnTo>
                  <a:pt x="156" y="1759"/>
                </a:lnTo>
                <a:lnTo>
                  <a:pt x="158" y="1762"/>
                </a:lnTo>
                <a:lnTo>
                  <a:pt x="160" y="1766"/>
                </a:lnTo>
                <a:lnTo>
                  <a:pt x="161" y="1769"/>
                </a:lnTo>
                <a:lnTo>
                  <a:pt x="163" y="1773"/>
                </a:lnTo>
                <a:lnTo>
                  <a:pt x="165" y="1777"/>
                </a:lnTo>
                <a:lnTo>
                  <a:pt x="167" y="1781"/>
                </a:lnTo>
                <a:lnTo>
                  <a:pt x="169" y="1785"/>
                </a:lnTo>
                <a:lnTo>
                  <a:pt x="171" y="1789"/>
                </a:lnTo>
                <a:lnTo>
                  <a:pt x="173" y="1793"/>
                </a:lnTo>
                <a:lnTo>
                  <a:pt x="175" y="1797"/>
                </a:lnTo>
                <a:lnTo>
                  <a:pt x="177" y="1801"/>
                </a:lnTo>
                <a:lnTo>
                  <a:pt x="179" y="1806"/>
                </a:lnTo>
                <a:lnTo>
                  <a:pt x="181" y="1810"/>
                </a:lnTo>
                <a:lnTo>
                  <a:pt x="183" y="1814"/>
                </a:lnTo>
                <a:lnTo>
                  <a:pt x="185" y="1819"/>
                </a:lnTo>
                <a:lnTo>
                  <a:pt x="187" y="1823"/>
                </a:lnTo>
                <a:lnTo>
                  <a:pt x="188" y="1828"/>
                </a:lnTo>
                <a:lnTo>
                  <a:pt x="190" y="1832"/>
                </a:lnTo>
                <a:lnTo>
                  <a:pt x="192" y="1837"/>
                </a:lnTo>
                <a:lnTo>
                  <a:pt x="194" y="1832"/>
                </a:lnTo>
                <a:lnTo>
                  <a:pt x="196" y="1828"/>
                </a:lnTo>
                <a:lnTo>
                  <a:pt x="198" y="1823"/>
                </a:lnTo>
                <a:lnTo>
                  <a:pt x="200" y="1819"/>
                </a:lnTo>
                <a:lnTo>
                  <a:pt x="202" y="1814"/>
                </a:lnTo>
                <a:lnTo>
                  <a:pt x="204" y="1809"/>
                </a:lnTo>
                <a:lnTo>
                  <a:pt x="206" y="1805"/>
                </a:lnTo>
                <a:lnTo>
                  <a:pt x="208" y="1800"/>
                </a:lnTo>
                <a:lnTo>
                  <a:pt x="210" y="1795"/>
                </a:lnTo>
                <a:lnTo>
                  <a:pt x="212" y="1791"/>
                </a:lnTo>
                <a:lnTo>
                  <a:pt x="214" y="1786"/>
                </a:lnTo>
                <a:lnTo>
                  <a:pt x="215" y="1782"/>
                </a:lnTo>
                <a:lnTo>
                  <a:pt x="217" y="1777"/>
                </a:lnTo>
                <a:lnTo>
                  <a:pt x="219" y="1773"/>
                </a:lnTo>
                <a:lnTo>
                  <a:pt x="221" y="1768"/>
                </a:lnTo>
                <a:lnTo>
                  <a:pt x="223" y="1764"/>
                </a:lnTo>
                <a:lnTo>
                  <a:pt x="225" y="1759"/>
                </a:lnTo>
                <a:lnTo>
                  <a:pt x="227" y="1755"/>
                </a:lnTo>
                <a:lnTo>
                  <a:pt x="229" y="1751"/>
                </a:lnTo>
                <a:lnTo>
                  <a:pt x="231" y="1747"/>
                </a:lnTo>
                <a:lnTo>
                  <a:pt x="233" y="1742"/>
                </a:lnTo>
                <a:lnTo>
                  <a:pt x="235" y="1738"/>
                </a:lnTo>
                <a:lnTo>
                  <a:pt x="237" y="1734"/>
                </a:lnTo>
                <a:lnTo>
                  <a:pt x="238" y="1731"/>
                </a:lnTo>
                <a:lnTo>
                  <a:pt x="240" y="1727"/>
                </a:lnTo>
                <a:lnTo>
                  <a:pt x="242" y="1723"/>
                </a:lnTo>
                <a:lnTo>
                  <a:pt x="244" y="1719"/>
                </a:lnTo>
                <a:lnTo>
                  <a:pt x="246" y="1716"/>
                </a:lnTo>
                <a:lnTo>
                  <a:pt x="248" y="1713"/>
                </a:lnTo>
                <a:lnTo>
                  <a:pt x="250" y="1709"/>
                </a:lnTo>
                <a:lnTo>
                  <a:pt x="252" y="1706"/>
                </a:lnTo>
                <a:lnTo>
                  <a:pt x="254" y="1703"/>
                </a:lnTo>
                <a:lnTo>
                  <a:pt x="256" y="1700"/>
                </a:lnTo>
                <a:lnTo>
                  <a:pt x="258" y="1697"/>
                </a:lnTo>
                <a:lnTo>
                  <a:pt x="260" y="1694"/>
                </a:lnTo>
                <a:lnTo>
                  <a:pt x="262" y="1692"/>
                </a:lnTo>
                <a:lnTo>
                  <a:pt x="263" y="1689"/>
                </a:lnTo>
                <a:lnTo>
                  <a:pt x="265" y="1687"/>
                </a:lnTo>
                <a:lnTo>
                  <a:pt x="267" y="1685"/>
                </a:lnTo>
                <a:lnTo>
                  <a:pt x="269" y="1683"/>
                </a:lnTo>
                <a:lnTo>
                  <a:pt x="271" y="1681"/>
                </a:lnTo>
                <a:lnTo>
                  <a:pt x="273" y="1679"/>
                </a:lnTo>
                <a:lnTo>
                  <a:pt x="275" y="1677"/>
                </a:lnTo>
                <a:lnTo>
                  <a:pt x="277" y="1676"/>
                </a:lnTo>
                <a:lnTo>
                  <a:pt x="279" y="1674"/>
                </a:lnTo>
                <a:lnTo>
                  <a:pt x="281" y="1673"/>
                </a:lnTo>
                <a:lnTo>
                  <a:pt x="283" y="1672"/>
                </a:lnTo>
                <a:lnTo>
                  <a:pt x="285" y="1671"/>
                </a:lnTo>
                <a:lnTo>
                  <a:pt x="287" y="1671"/>
                </a:lnTo>
                <a:lnTo>
                  <a:pt x="289" y="1670"/>
                </a:lnTo>
                <a:lnTo>
                  <a:pt x="291" y="1670"/>
                </a:lnTo>
                <a:lnTo>
                  <a:pt x="293" y="1669"/>
                </a:lnTo>
                <a:lnTo>
                  <a:pt x="294" y="1669"/>
                </a:lnTo>
                <a:lnTo>
                  <a:pt x="296" y="1669"/>
                </a:lnTo>
                <a:lnTo>
                  <a:pt x="298" y="1670"/>
                </a:lnTo>
                <a:lnTo>
                  <a:pt x="300" y="1670"/>
                </a:lnTo>
                <a:lnTo>
                  <a:pt x="302" y="1671"/>
                </a:lnTo>
                <a:lnTo>
                  <a:pt x="304" y="1671"/>
                </a:lnTo>
                <a:lnTo>
                  <a:pt x="306" y="1672"/>
                </a:lnTo>
                <a:lnTo>
                  <a:pt x="308" y="1673"/>
                </a:lnTo>
                <a:lnTo>
                  <a:pt x="310" y="1675"/>
                </a:lnTo>
                <a:lnTo>
                  <a:pt x="312" y="1676"/>
                </a:lnTo>
                <a:lnTo>
                  <a:pt x="314" y="1678"/>
                </a:lnTo>
                <a:lnTo>
                  <a:pt x="316" y="1680"/>
                </a:lnTo>
                <a:lnTo>
                  <a:pt x="317" y="1681"/>
                </a:lnTo>
                <a:lnTo>
                  <a:pt x="319" y="1684"/>
                </a:lnTo>
                <a:lnTo>
                  <a:pt x="321" y="1686"/>
                </a:lnTo>
                <a:lnTo>
                  <a:pt x="323" y="1688"/>
                </a:lnTo>
                <a:lnTo>
                  <a:pt x="325" y="1691"/>
                </a:lnTo>
                <a:lnTo>
                  <a:pt x="327" y="1694"/>
                </a:lnTo>
                <a:lnTo>
                  <a:pt x="329" y="1697"/>
                </a:lnTo>
                <a:lnTo>
                  <a:pt x="331" y="1700"/>
                </a:lnTo>
                <a:lnTo>
                  <a:pt x="333" y="1703"/>
                </a:lnTo>
                <a:lnTo>
                  <a:pt x="335" y="1706"/>
                </a:lnTo>
                <a:lnTo>
                  <a:pt x="337" y="1710"/>
                </a:lnTo>
                <a:lnTo>
                  <a:pt x="339" y="1713"/>
                </a:lnTo>
                <a:lnTo>
                  <a:pt x="341" y="1717"/>
                </a:lnTo>
                <a:lnTo>
                  <a:pt x="342" y="1721"/>
                </a:lnTo>
                <a:lnTo>
                  <a:pt x="344" y="1725"/>
                </a:lnTo>
                <a:lnTo>
                  <a:pt x="346" y="1730"/>
                </a:lnTo>
                <a:lnTo>
                  <a:pt x="348" y="1734"/>
                </a:lnTo>
                <a:lnTo>
                  <a:pt x="350" y="1738"/>
                </a:lnTo>
                <a:lnTo>
                  <a:pt x="352" y="1743"/>
                </a:lnTo>
                <a:lnTo>
                  <a:pt x="354" y="1748"/>
                </a:lnTo>
                <a:lnTo>
                  <a:pt x="356" y="1753"/>
                </a:lnTo>
                <a:lnTo>
                  <a:pt x="358" y="1758"/>
                </a:lnTo>
                <a:lnTo>
                  <a:pt x="360" y="1763"/>
                </a:lnTo>
                <a:lnTo>
                  <a:pt x="362" y="1768"/>
                </a:lnTo>
                <a:lnTo>
                  <a:pt x="364" y="1773"/>
                </a:lnTo>
                <a:lnTo>
                  <a:pt x="365" y="1779"/>
                </a:lnTo>
                <a:lnTo>
                  <a:pt x="367" y="1784"/>
                </a:lnTo>
                <a:lnTo>
                  <a:pt x="369" y="1790"/>
                </a:lnTo>
                <a:lnTo>
                  <a:pt x="371" y="1795"/>
                </a:lnTo>
                <a:lnTo>
                  <a:pt x="373" y="1801"/>
                </a:lnTo>
                <a:lnTo>
                  <a:pt x="375" y="1807"/>
                </a:lnTo>
                <a:lnTo>
                  <a:pt x="377" y="1813"/>
                </a:lnTo>
                <a:lnTo>
                  <a:pt x="379" y="1819"/>
                </a:lnTo>
                <a:lnTo>
                  <a:pt x="381" y="1825"/>
                </a:lnTo>
                <a:lnTo>
                  <a:pt x="383" y="1831"/>
                </a:lnTo>
                <a:lnTo>
                  <a:pt x="385" y="1837"/>
                </a:lnTo>
                <a:lnTo>
                  <a:pt x="387" y="1831"/>
                </a:lnTo>
                <a:lnTo>
                  <a:pt x="389" y="1825"/>
                </a:lnTo>
                <a:lnTo>
                  <a:pt x="391" y="1819"/>
                </a:lnTo>
                <a:lnTo>
                  <a:pt x="393" y="1812"/>
                </a:lnTo>
                <a:lnTo>
                  <a:pt x="395" y="1806"/>
                </a:lnTo>
                <a:lnTo>
                  <a:pt x="396" y="1800"/>
                </a:lnTo>
                <a:lnTo>
                  <a:pt x="398" y="1794"/>
                </a:lnTo>
                <a:lnTo>
                  <a:pt x="400" y="1787"/>
                </a:lnTo>
                <a:lnTo>
                  <a:pt x="402" y="1781"/>
                </a:lnTo>
                <a:lnTo>
                  <a:pt x="404" y="1775"/>
                </a:lnTo>
                <a:lnTo>
                  <a:pt x="406" y="1769"/>
                </a:lnTo>
                <a:lnTo>
                  <a:pt x="408" y="1762"/>
                </a:lnTo>
                <a:lnTo>
                  <a:pt x="410" y="1756"/>
                </a:lnTo>
                <a:lnTo>
                  <a:pt x="412" y="1750"/>
                </a:lnTo>
                <a:lnTo>
                  <a:pt x="414" y="1744"/>
                </a:lnTo>
                <a:lnTo>
                  <a:pt x="416" y="1738"/>
                </a:lnTo>
                <a:lnTo>
                  <a:pt x="418" y="1732"/>
                </a:lnTo>
                <a:lnTo>
                  <a:pt x="419" y="1726"/>
                </a:lnTo>
                <a:lnTo>
                  <a:pt x="421" y="1720"/>
                </a:lnTo>
                <a:lnTo>
                  <a:pt x="423" y="1714"/>
                </a:lnTo>
                <a:lnTo>
                  <a:pt x="425" y="1709"/>
                </a:lnTo>
                <a:lnTo>
                  <a:pt x="427" y="1703"/>
                </a:lnTo>
                <a:lnTo>
                  <a:pt x="429" y="1697"/>
                </a:lnTo>
                <a:lnTo>
                  <a:pt x="431" y="1692"/>
                </a:lnTo>
                <a:lnTo>
                  <a:pt x="433" y="1687"/>
                </a:lnTo>
                <a:lnTo>
                  <a:pt x="435" y="1681"/>
                </a:lnTo>
                <a:lnTo>
                  <a:pt x="437" y="1676"/>
                </a:lnTo>
                <a:lnTo>
                  <a:pt x="439" y="1671"/>
                </a:lnTo>
                <a:lnTo>
                  <a:pt x="441" y="1667"/>
                </a:lnTo>
                <a:lnTo>
                  <a:pt x="443" y="1662"/>
                </a:lnTo>
                <a:lnTo>
                  <a:pt x="444" y="1657"/>
                </a:lnTo>
                <a:lnTo>
                  <a:pt x="446" y="1653"/>
                </a:lnTo>
                <a:lnTo>
                  <a:pt x="448" y="1649"/>
                </a:lnTo>
                <a:lnTo>
                  <a:pt x="450" y="1644"/>
                </a:lnTo>
                <a:lnTo>
                  <a:pt x="452" y="1640"/>
                </a:lnTo>
                <a:lnTo>
                  <a:pt x="454" y="1637"/>
                </a:lnTo>
                <a:lnTo>
                  <a:pt x="456" y="1633"/>
                </a:lnTo>
                <a:lnTo>
                  <a:pt x="458" y="1629"/>
                </a:lnTo>
                <a:lnTo>
                  <a:pt x="460" y="1626"/>
                </a:lnTo>
                <a:lnTo>
                  <a:pt x="462" y="1623"/>
                </a:lnTo>
                <a:lnTo>
                  <a:pt x="464" y="1620"/>
                </a:lnTo>
                <a:lnTo>
                  <a:pt x="466" y="1618"/>
                </a:lnTo>
                <a:lnTo>
                  <a:pt x="467" y="1615"/>
                </a:lnTo>
                <a:lnTo>
                  <a:pt x="469" y="1613"/>
                </a:lnTo>
                <a:lnTo>
                  <a:pt x="471" y="1611"/>
                </a:lnTo>
                <a:lnTo>
                  <a:pt x="473" y="1609"/>
                </a:lnTo>
                <a:lnTo>
                  <a:pt x="475" y="1607"/>
                </a:lnTo>
                <a:lnTo>
                  <a:pt x="477" y="1606"/>
                </a:lnTo>
                <a:lnTo>
                  <a:pt x="479" y="1604"/>
                </a:lnTo>
                <a:lnTo>
                  <a:pt x="481" y="1603"/>
                </a:lnTo>
                <a:lnTo>
                  <a:pt x="483" y="1602"/>
                </a:lnTo>
                <a:lnTo>
                  <a:pt x="485" y="1602"/>
                </a:lnTo>
                <a:lnTo>
                  <a:pt x="487" y="1601"/>
                </a:lnTo>
                <a:lnTo>
                  <a:pt x="489" y="1601"/>
                </a:lnTo>
                <a:lnTo>
                  <a:pt x="491" y="1601"/>
                </a:lnTo>
                <a:lnTo>
                  <a:pt x="493" y="1602"/>
                </a:lnTo>
                <a:lnTo>
                  <a:pt x="495" y="1602"/>
                </a:lnTo>
                <a:lnTo>
                  <a:pt x="497" y="1603"/>
                </a:lnTo>
                <a:lnTo>
                  <a:pt x="498" y="1604"/>
                </a:lnTo>
                <a:lnTo>
                  <a:pt x="500" y="1605"/>
                </a:lnTo>
                <a:lnTo>
                  <a:pt x="502" y="1607"/>
                </a:lnTo>
                <a:lnTo>
                  <a:pt x="504" y="1609"/>
                </a:lnTo>
                <a:lnTo>
                  <a:pt x="506" y="1611"/>
                </a:lnTo>
                <a:lnTo>
                  <a:pt x="508" y="1613"/>
                </a:lnTo>
                <a:lnTo>
                  <a:pt x="510" y="1615"/>
                </a:lnTo>
                <a:lnTo>
                  <a:pt x="512" y="1618"/>
                </a:lnTo>
                <a:lnTo>
                  <a:pt x="514" y="1621"/>
                </a:lnTo>
                <a:lnTo>
                  <a:pt x="516" y="1624"/>
                </a:lnTo>
                <a:lnTo>
                  <a:pt x="518" y="1628"/>
                </a:lnTo>
                <a:lnTo>
                  <a:pt x="520" y="1631"/>
                </a:lnTo>
                <a:lnTo>
                  <a:pt x="521" y="1635"/>
                </a:lnTo>
                <a:lnTo>
                  <a:pt x="523" y="1639"/>
                </a:lnTo>
                <a:lnTo>
                  <a:pt x="525" y="1644"/>
                </a:lnTo>
                <a:lnTo>
                  <a:pt x="527" y="1648"/>
                </a:lnTo>
                <a:lnTo>
                  <a:pt x="529" y="1653"/>
                </a:lnTo>
                <a:lnTo>
                  <a:pt x="531" y="1658"/>
                </a:lnTo>
                <a:lnTo>
                  <a:pt x="533" y="1664"/>
                </a:lnTo>
                <a:lnTo>
                  <a:pt x="535" y="1669"/>
                </a:lnTo>
                <a:lnTo>
                  <a:pt x="537" y="1675"/>
                </a:lnTo>
                <a:lnTo>
                  <a:pt x="539" y="1681"/>
                </a:lnTo>
                <a:lnTo>
                  <a:pt x="541" y="1687"/>
                </a:lnTo>
                <a:lnTo>
                  <a:pt x="543" y="1693"/>
                </a:lnTo>
                <a:lnTo>
                  <a:pt x="545" y="1700"/>
                </a:lnTo>
                <a:lnTo>
                  <a:pt x="546" y="1707"/>
                </a:lnTo>
                <a:lnTo>
                  <a:pt x="548" y="1714"/>
                </a:lnTo>
                <a:lnTo>
                  <a:pt x="550" y="1721"/>
                </a:lnTo>
                <a:lnTo>
                  <a:pt x="552" y="1728"/>
                </a:lnTo>
                <a:lnTo>
                  <a:pt x="554" y="1736"/>
                </a:lnTo>
                <a:lnTo>
                  <a:pt x="556" y="1743"/>
                </a:lnTo>
                <a:lnTo>
                  <a:pt x="558" y="1751"/>
                </a:lnTo>
                <a:lnTo>
                  <a:pt x="560" y="1759"/>
                </a:lnTo>
                <a:lnTo>
                  <a:pt x="562" y="1767"/>
                </a:lnTo>
                <a:lnTo>
                  <a:pt x="564" y="1776"/>
                </a:lnTo>
                <a:lnTo>
                  <a:pt x="566" y="1784"/>
                </a:lnTo>
                <a:lnTo>
                  <a:pt x="568" y="1793"/>
                </a:lnTo>
                <a:lnTo>
                  <a:pt x="570" y="1801"/>
                </a:lnTo>
                <a:lnTo>
                  <a:pt x="572" y="1810"/>
                </a:lnTo>
                <a:lnTo>
                  <a:pt x="573" y="1819"/>
                </a:lnTo>
                <a:lnTo>
                  <a:pt x="575" y="1828"/>
                </a:lnTo>
                <a:lnTo>
                  <a:pt x="577" y="1837"/>
                </a:lnTo>
                <a:lnTo>
                  <a:pt x="579" y="1828"/>
                </a:lnTo>
                <a:lnTo>
                  <a:pt x="581" y="1818"/>
                </a:lnTo>
                <a:lnTo>
                  <a:pt x="583" y="1809"/>
                </a:lnTo>
                <a:lnTo>
                  <a:pt x="585" y="1800"/>
                </a:lnTo>
                <a:lnTo>
                  <a:pt x="587" y="1790"/>
                </a:lnTo>
                <a:lnTo>
                  <a:pt x="589" y="1781"/>
                </a:lnTo>
                <a:lnTo>
                  <a:pt x="591" y="1771"/>
                </a:lnTo>
                <a:lnTo>
                  <a:pt x="593" y="1761"/>
                </a:lnTo>
                <a:lnTo>
                  <a:pt x="595" y="1752"/>
                </a:lnTo>
                <a:lnTo>
                  <a:pt x="597" y="1742"/>
                </a:lnTo>
                <a:lnTo>
                  <a:pt x="599" y="1732"/>
                </a:lnTo>
                <a:lnTo>
                  <a:pt x="600" y="1723"/>
                </a:lnTo>
                <a:lnTo>
                  <a:pt x="602" y="1713"/>
                </a:lnTo>
                <a:lnTo>
                  <a:pt x="604" y="1703"/>
                </a:lnTo>
                <a:lnTo>
                  <a:pt x="606" y="1694"/>
                </a:lnTo>
                <a:lnTo>
                  <a:pt x="608" y="1684"/>
                </a:lnTo>
                <a:lnTo>
                  <a:pt x="610" y="1674"/>
                </a:lnTo>
                <a:lnTo>
                  <a:pt x="612" y="1665"/>
                </a:lnTo>
                <a:lnTo>
                  <a:pt x="614" y="1656"/>
                </a:lnTo>
                <a:lnTo>
                  <a:pt x="616" y="1646"/>
                </a:lnTo>
                <a:lnTo>
                  <a:pt x="618" y="1637"/>
                </a:lnTo>
                <a:lnTo>
                  <a:pt x="620" y="1628"/>
                </a:lnTo>
                <a:lnTo>
                  <a:pt x="622" y="1619"/>
                </a:lnTo>
                <a:lnTo>
                  <a:pt x="623" y="1610"/>
                </a:lnTo>
                <a:lnTo>
                  <a:pt x="625" y="1601"/>
                </a:lnTo>
                <a:lnTo>
                  <a:pt x="627" y="1592"/>
                </a:lnTo>
                <a:lnTo>
                  <a:pt x="629" y="1583"/>
                </a:lnTo>
                <a:lnTo>
                  <a:pt x="631" y="1575"/>
                </a:lnTo>
                <a:lnTo>
                  <a:pt x="633" y="1567"/>
                </a:lnTo>
                <a:lnTo>
                  <a:pt x="635" y="1559"/>
                </a:lnTo>
                <a:lnTo>
                  <a:pt x="637" y="1551"/>
                </a:lnTo>
                <a:lnTo>
                  <a:pt x="639" y="1543"/>
                </a:lnTo>
                <a:lnTo>
                  <a:pt x="641" y="1536"/>
                </a:lnTo>
                <a:lnTo>
                  <a:pt x="643" y="1528"/>
                </a:lnTo>
                <a:lnTo>
                  <a:pt x="645" y="1521"/>
                </a:lnTo>
                <a:lnTo>
                  <a:pt x="647" y="1514"/>
                </a:lnTo>
                <a:lnTo>
                  <a:pt x="648" y="1508"/>
                </a:lnTo>
                <a:lnTo>
                  <a:pt x="650" y="1501"/>
                </a:lnTo>
                <a:lnTo>
                  <a:pt x="652" y="1495"/>
                </a:lnTo>
                <a:lnTo>
                  <a:pt x="654" y="1489"/>
                </a:lnTo>
                <a:lnTo>
                  <a:pt x="656" y="1484"/>
                </a:lnTo>
                <a:lnTo>
                  <a:pt x="658" y="1479"/>
                </a:lnTo>
                <a:lnTo>
                  <a:pt x="660" y="1474"/>
                </a:lnTo>
                <a:lnTo>
                  <a:pt x="662" y="1469"/>
                </a:lnTo>
                <a:lnTo>
                  <a:pt x="664" y="1464"/>
                </a:lnTo>
                <a:lnTo>
                  <a:pt x="666" y="1460"/>
                </a:lnTo>
                <a:lnTo>
                  <a:pt x="668" y="1457"/>
                </a:lnTo>
                <a:lnTo>
                  <a:pt x="670" y="1453"/>
                </a:lnTo>
                <a:lnTo>
                  <a:pt x="672" y="1450"/>
                </a:lnTo>
                <a:lnTo>
                  <a:pt x="674" y="1447"/>
                </a:lnTo>
                <a:lnTo>
                  <a:pt x="676" y="1445"/>
                </a:lnTo>
                <a:lnTo>
                  <a:pt x="678" y="1443"/>
                </a:lnTo>
                <a:lnTo>
                  <a:pt x="679" y="1441"/>
                </a:lnTo>
                <a:lnTo>
                  <a:pt x="681" y="1440"/>
                </a:lnTo>
                <a:lnTo>
                  <a:pt x="683" y="1439"/>
                </a:lnTo>
                <a:lnTo>
                  <a:pt x="685" y="1438"/>
                </a:lnTo>
                <a:lnTo>
                  <a:pt x="687" y="1438"/>
                </a:lnTo>
                <a:lnTo>
                  <a:pt x="689" y="1438"/>
                </a:lnTo>
                <a:lnTo>
                  <a:pt x="691" y="1439"/>
                </a:lnTo>
                <a:lnTo>
                  <a:pt x="693" y="1440"/>
                </a:lnTo>
                <a:lnTo>
                  <a:pt x="695" y="1441"/>
                </a:lnTo>
                <a:lnTo>
                  <a:pt x="697" y="1443"/>
                </a:lnTo>
                <a:lnTo>
                  <a:pt x="699" y="1445"/>
                </a:lnTo>
                <a:lnTo>
                  <a:pt x="701" y="1448"/>
                </a:lnTo>
                <a:lnTo>
                  <a:pt x="702" y="1451"/>
                </a:lnTo>
                <a:lnTo>
                  <a:pt x="704" y="1455"/>
                </a:lnTo>
                <a:lnTo>
                  <a:pt x="706" y="1459"/>
                </a:lnTo>
                <a:lnTo>
                  <a:pt x="708" y="1463"/>
                </a:lnTo>
                <a:lnTo>
                  <a:pt x="710" y="1468"/>
                </a:lnTo>
                <a:lnTo>
                  <a:pt x="712" y="1473"/>
                </a:lnTo>
                <a:lnTo>
                  <a:pt x="714" y="1479"/>
                </a:lnTo>
                <a:lnTo>
                  <a:pt x="716" y="1485"/>
                </a:lnTo>
                <a:lnTo>
                  <a:pt x="718" y="1492"/>
                </a:lnTo>
                <a:lnTo>
                  <a:pt x="720" y="1499"/>
                </a:lnTo>
                <a:lnTo>
                  <a:pt x="722" y="1506"/>
                </a:lnTo>
                <a:lnTo>
                  <a:pt x="724" y="1514"/>
                </a:lnTo>
                <a:lnTo>
                  <a:pt x="726" y="1523"/>
                </a:lnTo>
                <a:lnTo>
                  <a:pt x="727" y="1532"/>
                </a:lnTo>
                <a:lnTo>
                  <a:pt x="729" y="1541"/>
                </a:lnTo>
                <a:lnTo>
                  <a:pt x="731" y="1551"/>
                </a:lnTo>
                <a:lnTo>
                  <a:pt x="733" y="1561"/>
                </a:lnTo>
                <a:lnTo>
                  <a:pt x="735" y="1572"/>
                </a:lnTo>
                <a:lnTo>
                  <a:pt x="737" y="1583"/>
                </a:lnTo>
                <a:lnTo>
                  <a:pt x="739" y="1594"/>
                </a:lnTo>
                <a:lnTo>
                  <a:pt x="741" y="1606"/>
                </a:lnTo>
                <a:lnTo>
                  <a:pt x="743" y="1619"/>
                </a:lnTo>
                <a:lnTo>
                  <a:pt x="745" y="1631"/>
                </a:lnTo>
                <a:lnTo>
                  <a:pt x="747" y="1645"/>
                </a:lnTo>
                <a:lnTo>
                  <a:pt x="749" y="1659"/>
                </a:lnTo>
                <a:lnTo>
                  <a:pt x="750" y="1673"/>
                </a:lnTo>
                <a:lnTo>
                  <a:pt x="752" y="1687"/>
                </a:lnTo>
                <a:lnTo>
                  <a:pt x="754" y="1702"/>
                </a:lnTo>
                <a:lnTo>
                  <a:pt x="756" y="1718"/>
                </a:lnTo>
                <a:lnTo>
                  <a:pt x="758" y="1734"/>
                </a:lnTo>
                <a:lnTo>
                  <a:pt x="760" y="1750"/>
                </a:lnTo>
                <a:lnTo>
                  <a:pt x="762" y="1767"/>
                </a:lnTo>
                <a:lnTo>
                  <a:pt x="764" y="1784"/>
                </a:lnTo>
                <a:lnTo>
                  <a:pt x="766" y="1801"/>
                </a:lnTo>
                <a:lnTo>
                  <a:pt x="768" y="1819"/>
                </a:lnTo>
                <a:lnTo>
                  <a:pt x="770" y="1837"/>
                </a:lnTo>
                <a:lnTo>
                  <a:pt x="772" y="1818"/>
                </a:lnTo>
                <a:lnTo>
                  <a:pt x="774" y="1800"/>
                </a:lnTo>
                <a:lnTo>
                  <a:pt x="776" y="1780"/>
                </a:lnTo>
                <a:lnTo>
                  <a:pt x="778" y="1761"/>
                </a:lnTo>
                <a:lnTo>
                  <a:pt x="780" y="1741"/>
                </a:lnTo>
                <a:lnTo>
                  <a:pt x="781" y="1721"/>
                </a:lnTo>
                <a:lnTo>
                  <a:pt x="783" y="1700"/>
                </a:lnTo>
                <a:lnTo>
                  <a:pt x="785" y="1679"/>
                </a:lnTo>
                <a:lnTo>
                  <a:pt x="787" y="1658"/>
                </a:lnTo>
                <a:lnTo>
                  <a:pt x="789" y="1636"/>
                </a:lnTo>
                <a:lnTo>
                  <a:pt x="791" y="1614"/>
                </a:lnTo>
                <a:lnTo>
                  <a:pt x="793" y="1592"/>
                </a:lnTo>
                <a:lnTo>
                  <a:pt x="795" y="1570"/>
                </a:lnTo>
                <a:lnTo>
                  <a:pt x="797" y="1547"/>
                </a:lnTo>
                <a:lnTo>
                  <a:pt x="799" y="1525"/>
                </a:lnTo>
                <a:lnTo>
                  <a:pt x="801" y="1502"/>
                </a:lnTo>
                <a:lnTo>
                  <a:pt x="803" y="1478"/>
                </a:lnTo>
                <a:lnTo>
                  <a:pt x="804" y="1455"/>
                </a:lnTo>
                <a:lnTo>
                  <a:pt x="806" y="1431"/>
                </a:lnTo>
                <a:lnTo>
                  <a:pt x="808" y="1407"/>
                </a:lnTo>
                <a:lnTo>
                  <a:pt x="810" y="1384"/>
                </a:lnTo>
                <a:lnTo>
                  <a:pt x="812" y="1359"/>
                </a:lnTo>
                <a:lnTo>
                  <a:pt x="814" y="1335"/>
                </a:lnTo>
                <a:lnTo>
                  <a:pt x="816" y="1310"/>
                </a:lnTo>
                <a:lnTo>
                  <a:pt x="818" y="1286"/>
                </a:lnTo>
                <a:lnTo>
                  <a:pt x="820" y="1261"/>
                </a:lnTo>
                <a:lnTo>
                  <a:pt x="822" y="1236"/>
                </a:lnTo>
                <a:lnTo>
                  <a:pt x="824" y="1211"/>
                </a:lnTo>
                <a:lnTo>
                  <a:pt x="826" y="1186"/>
                </a:lnTo>
                <a:lnTo>
                  <a:pt x="828" y="1161"/>
                </a:lnTo>
                <a:lnTo>
                  <a:pt x="829" y="1136"/>
                </a:lnTo>
                <a:lnTo>
                  <a:pt x="831" y="1111"/>
                </a:lnTo>
                <a:lnTo>
                  <a:pt x="833" y="1086"/>
                </a:lnTo>
                <a:lnTo>
                  <a:pt x="835" y="1061"/>
                </a:lnTo>
                <a:lnTo>
                  <a:pt x="837" y="1036"/>
                </a:lnTo>
                <a:lnTo>
                  <a:pt x="839" y="1010"/>
                </a:lnTo>
                <a:lnTo>
                  <a:pt x="841" y="985"/>
                </a:lnTo>
                <a:lnTo>
                  <a:pt x="843" y="960"/>
                </a:lnTo>
                <a:lnTo>
                  <a:pt x="845" y="935"/>
                </a:lnTo>
                <a:lnTo>
                  <a:pt x="847" y="910"/>
                </a:lnTo>
                <a:lnTo>
                  <a:pt x="849" y="885"/>
                </a:lnTo>
                <a:lnTo>
                  <a:pt x="851" y="861"/>
                </a:lnTo>
                <a:lnTo>
                  <a:pt x="852" y="836"/>
                </a:lnTo>
                <a:lnTo>
                  <a:pt x="854" y="811"/>
                </a:lnTo>
                <a:lnTo>
                  <a:pt x="856" y="787"/>
                </a:lnTo>
                <a:lnTo>
                  <a:pt x="858" y="763"/>
                </a:lnTo>
                <a:lnTo>
                  <a:pt x="860" y="739"/>
                </a:lnTo>
                <a:lnTo>
                  <a:pt x="862" y="715"/>
                </a:lnTo>
                <a:lnTo>
                  <a:pt x="864" y="691"/>
                </a:lnTo>
                <a:lnTo>
                  <a:pt x="866" y="668"/>
                </a:lnTo>
                <a:lnTo>
                  <a:pt x="868" y="644"/>
                </a:lnTo>
                <a:lnTo>
                  <a:pt x="870" y="621"/>
                </a:lnTo>
                <a:lnTo>
                  <a:pt x="872" y="598"/>
                </a:lnTo>
                <a:lnTo>
                  <a:pt x="874" y="576"/>
                </a:lnTo>
                <a:lnTo>
                  <a:pt x="876" y="554"/>
                </a:lnTo>
                <a:lnTo>
                  <a:pt x="878" y="532"/>
                </a:lnTo>
                <a:lnTo>
                  <a:pt x="880" y="510"/>
                </a:lnTo>
                <a:lnTo>
                  <a:pt x="882" y="488"/>
                </a:lnTo>
                <a:lnTo>
                  <a:pt x="883" y="467"/>
                </a:lnTo>
                <a:lnTo>
                  <a:pt x="885" y="447"/>
                </a:lnTo>
                <a:lnTo>
                  <a:pt x="887" y="426"/>
                </a:lnTo>
                <a:lnTo>
                  <a:pt x="889" y="406"/>
                </a:lnTo>
                <a:lnTo>
                  <a:pt x="891" y="387"/>
                </a:lnTo>
                <a:lnTo>
                  <a:pt x="893" y="367"/>
                </a:lnTo>
                <a:lnTo>
                  <a:pt x="895" y="348"/>
                </a:lnTo>
                <a:lnTo>
                  <a:pt x="897" y="330"/>
                </a:lnTo>
                <a:lnTo>
                  <a:pt x="899" y="312"/>
                </a:lnTo>
                <a:lnTo>
                  <a:pt x="901" y="294"/>
                </a:lnTo>
                <a:lnTo>
                  <a:pt x="903" y="277"/>
                </a:lnTo>
                <a:lnTo>
                  <a:pt x="905" y="260"/>
                </a:lnTo>
                <a:lnTo>
                  <a:pt x="906" y="244"/>
                </a:lnTo>
                <a:lnTo>
                  <a:pt x="908" y="228"/>
                </a:lnTo>
                <a:lnTo>
                  <a:pt x="910" y="213"/>
                </a:lnTo>
                <a:lnTo>
                  <a:pt x="912" y="198"/>
                </a:lnTo>
                <a:lnTo>
                  <a:pt x="914" y="183"/>
                </a:lnTo>
                <a:lnTo>
                  <a:pt x="916" y="169"/>
                </a:lnTo>
                <a:lnTo>
                  <a:pt x="918" y="156"/>
                </a:lnTo>
                <a:lnTo>
                  <a:pt x="920" y="143"/>
                </a:lnTo>
                <a:lnTo>
                  <a:pt x="922" y="130"/>
                </a:lnTo>
                <a:lnTo>
                  <a:pt x="924" y="119"/>
                </a:lnTo>
                <a:lnTo>
                  <a:pt x="926" y="107"/>
                </a:lnTo>
                <a:lnTo>
                  <a:pt x="928" y="96"/>
                </a:lnTo>
                <a:lnTo>
                  <a:pt x="930" y="86"/>
                </a:lnTo>
                <a:lnTo>
                  <a:pt x="931" y="76"/>
                </a:lnTo>
                <a:lnTo>
                  <a:pt x="933" y="67"/>
                </a:lnTo>
                <a:lnTo>
                  <a:pt x="935" y="59"/>
                </a:lnTo>
                <a:lnTo>
                  <a:pt x="937" y="51"/>
                </a:lnTo>
                <a:lnTo>
                  <a:pt x="939" y="43"/>
                </a:lnTo>
                <a:lnTo>
                  <a:pt x="941" y="36"/>
                </a:lnTo>
                <a:lnTo>
                  <a:pt x="943" y="30"/>
                </a:lnTo>
                <a:lnTo>
                  <a:pt x="945" y="25"/>
                </a:lnTo>
                <a:lnTo>
                  <a:pt x="947" y="19"/>
                </a:lnTo>
                <a:lnTo>
                  <a:pt x="949" y="15"/>
                </a:lnTo>
                <a:lnTo>
                  <a:pt x="951" y="11"/>
                </a:lnTo>
                <a:lnTo>
                  <a:pt x="953" y="8"/>
                </a:lnTo>
                <a:lnTo>
                  <a:pt x="955" y="5"/>
                </a:lnTo>
                <a:lnTo>
                  <a:pt x="956" y="3"/>
                </a:lnTo>
                <a:lnTo>
                  <a:pt x="958" y="1"/>
                </a:lnTo>
                <a:lnTo>
                  <a:pt x="960" y="0"/>
                </a:lnTo>
                <a:lnTo>
                  <a:pt x="962" y="0"/>
                </a:lnTo>
                <a:lnTo>
                  <a:pt x="964" y="0"/>
                </a:lnTo>
                <a:lnTo>
                  <a:pt x="966" y="1"/>
                </a:lnTo>
                <a:lnTo>
                  <a:pt x="968" y="3"/>
                </a:lnTo>
                <a:lnTo>
                  <a:pt x="970" y="5"/>
                </a:lnTo>
                <a:lnTo>
                  <a:pt x="972" y="8"/>
                </a:lnTo>
                <a:lnTo>
                  <a:pt x="974" y="11"/>
                </a:lnTo>
                <a:lnTo>
                  <a:pt x="976" y="15"/>
                </a:lnTo>
                <a:lnTo>
                  <a:pt x="978" y="19"/>
                </a:lnTo>
                <a:lnTo>
                  <a:pt x="980" y="25"/>
                </a:lnTo>
                <a:lnTo>
                  <a:pt x="982" y="30"/>
                </a:lnTo>
                <a:lnTo>
                  <a:pt x="984" y="36"/>
                </a:lnTo>
                <a:lnTo>
                  <a:pt x="985" y="43"/>
                </a:lnTo>
                <a:lnTo>
                  <a:pt x="987" y="51"/>
                </a:lnTo>
                <a:lnTo>
                  <a:pt x="989" y="59"/>
                </a:lnTo>
                <a:lnTo>
                  <a:pt x="991" y="67"/>
                </a:lnTo>
                <a:lnTo>
                  <a:pt x="993" y="76"/>
                </a:lnTo>
                <a:lnTo>
                  <a:pt x="995" y="86"/>
                </a:lnTo>
                <a:lnTo>
                  <a:pt x="997" y="96"/>
                </a:lnTo>
                <a:lnTo>
                  <a:pt x="999" y="107"/>
                </a:lnTo>
                <a:lnTo>
                  <a:pt x="1001" y="119"/>
                </a:lnTo>
                <a:lnTo>
                  <a:pt x="1003" y="130"/>
                </a:lnTo>
                <a:lnTo>
                  <a:pt x="1005" y="143"/>
                </a:lnTo>
                <a:lnTo>
                  <a:pt x="1007" y="156"/>
                </a:lnTo>
                <a:lnTo>
                  <a:pt x="1008" y="169"/>
                </a:lnTo>
                <a:lnTo>
                  <a:pt x="1010" y="183"/>
                </a:lnTo>
                <a:lnTo>
                  <a:pt x="1012" y="198"/>
                </a:lnTo>
                <a:lnTo>
                  <a:pt x="1014" y="213"/>
                </a:lnTo>
                <a:lnTo>
                  <a:pt x="1016" y="228"/>
                </a:lnTo>
                <a:lnTo>
                  <a:pt x="1018" y="244"/>
                </a:lnTo>
                <a:lnTo>
                  <a:pt x="1020" y="260"/>
                </a:lnTo>
                <a:lnTo>
                  <a:pt x="1022" y="277"/>
                </a:lnTo>
                <a:lnTo>
                  <a:pt x="1024" y="294"/>
                </a:lnTo>
                <a:lnTo>
                  <a:pt x="1026" y="312"/>
                </a:lnTo>
                <a:lnTo>
                  <a:pt x="1028" y="330"/>
                </a:lnTo>
                <a:lnTo>
                  <a:pt x="1030" y="348"/>
                </a:lnTo>
                <a:lnTo>
                  <a:pt x="1032" y="367"/>
                </a:lnTo>
                <a:lnTo>
                  <a:pt x="1033" y="387"/>
                </a:lnTo>
                <a:lnTo>
                  <a:pt x="1035" y="406"/>
                </a:lnTo>
                <a:lnTo>
                  <a:pt x="1037" y="426"/>
                </a:lnTo>
                <a:lnTo>
                  <a:pt x="1039" y="447"/>
                </a:lnTo>
                <a:lnTo>
                  <a:pt x="1041" y="467"/>
                </a:lnTo>
                <a:lnTo>
                  <a:pt x="1043" y="488"/>
                </a:lnTo>
                <a:lnTo>
                  <a:pt x="1045" y="510"/>
                </a:lnTo>
                <a:lnTo>
                  <a:pt x="1047" y="532"/>
                </a:lnTo>
                <a:lnTo>
                  <a:pt x="1049" y="554"/>
                </a:lnTo>
                <a:lnTo>
                  <a:pt x="1051" y="576"/>
                </a:lnTo>
                <a:lnTo>
                  <a:pt x="1053" y="598"/>
                </a:lnTo>
                <a:lnTo>
                  <a:pt x="1055" y="621"/>
                </a:lnTo>
                <a:lnTo>
                  <a:pt x="1057" y="644"/>
                </a:lnTo>
                <a:lnTo>
                  <a:pt x="1059" y="668"/>
                </a:lnTo>
                <a:lnTo>
                  <a:pt x="1061" y="691"/>
                </a:lnTo>
                <a:lnTo>
                  <a:pt x="1063" y="715"/>
                </a:lnTo>
                <a:lnTo>
                  <a:pt x="1064" y="739"/>
                </a:lnTo>
                <a:lnTo>
                  <a:pt x="1066" y="763"/>
                </a:lnTo>
                <a:lnTo>
                  <a:pt x="1068" y="787"/>
                </a:lnTo>
                <a:lnTo>
                  <a:pt x="1070" y="811"/>
                </a:lnTo>
                <a:lnTo>
                  <a:pt x="1072" y="836"/>
                </a:lnTo>
                <a:lnTo>
                  <a:pt x="1074" y="861"/>
                </a:lnTo>
                <a:lnTo>
                  <a:pt x="1076" y="885"/>
                </a:lnTo>
                <a:lnTo>
                  <a:pt x="1078" y="910"/>
                </a:lnTo>
                <a:lnTo>
                  <a:pt x="1080" y="935"/>
                </a:lnTo>
                <a:lnTo>
                  <a:pt x="1082" y="960"/>
                </a:lnTo>
                <a:lnTo>
                  <a:pt x="1084" y="985"/>
                </a:lnTo>
                <a:lnTo>
                  <a:pt x="1086" y="1010"/>
                </a:lnTo>
                <a:lnTo>
                  <a:pt x="1087" y="1036"/>
                </a:lnTo>
                <a:lnTo>
                  <a:pt x="1089" y="1061"/>
                </a:lnTo>
                <a:lnTo>
                  <a:pt x="1091" y="1086"/>
                </a:lnTo>
                <a:lnTo>
                  <a:pt x="1093" y="1111"/>
                </a:lnTo>
                <a:lnTo>
                  <a:pt x="1095" y="1136"/>
                </a:lnTo>
                <a:lnTo>
                  <a:pt x="1097" y="1161"/>
                </a:lnTo>
                <a:lnTo>
                  <a:pt x="1099" y="1186"/>
                </a:lnTo>
                <a:lnTo>
                  <a:pt x="1101" y="1211"/>
                </a:lnTo>
                <a:lnTo>
                  <a:pt x="1103" y="1236"/>
                </a:lnTo>
                <a:lnTo>
                  <a:pt x="1105" y="1261"/>
                </a:lnTo>
                <a:lnTo>
                  <a:pt x="1107" y="1286"/>
                </a:lnTo>
                <a:lnTo>
                  <a:pt x="1109" y="1310"/>
                </a:lnTo>
                <a:lnTo>
                  <a:pt x="1111" y="1335"/>
                </a:lnTo>
                <a:lnTo>
                  <a:pt x="1112" y="1359"/>
                </a:lnTo>
                <a:lnTo>
                  <a:pt x="1114" y="1384"/>
                </a:lnTo>
                <a:lnTo>
                  <a:pt x="1116" y="1407"/>
                </a:lnTo>
                <a:lnTo>
                  <a:pt x="1118" y="1431"/>
                </a:lnTo>
                <a:lnTo>
                  <a:pt x="1120" y="1455"/>
                </a:lnTo>
                <a:lnTo>
                  <a:pt x="1122" y="1478"/>
                </a:lnTo>
                <a:lnTo>
                  <a:pt x="1124" y="1502"/>
                </a:lnTo>
                <a:lnTo>
                  <a:pt x="1126" y="1525"/>
                </a:lnTo>
                <a:lnTo>
                  <a:pt x="1128" y="1547"/>
                </a:lnTo>
                <a:lnTo>
                  <a:pt x="1130" y="1570"/>
                </a:lnTo>
                <a:lnTo>
                  <a:pt x="1132" y="1592"/>
                </a:lnTo>
                <a:lnTo>
                  <a:pt x="1134" y="1614"/>
                </a:lnTo>
                <a:lnTo>
                  <a:pt x="1135" y="1636"/>
                </a:lnTo>
                <a:lnTo>
                  <a:pt x="1137" y="1658"/>
                </a:lnTo>
                <a:lnTo>
                  <a:pt x="1139" y="1679"/>
                </a:lnTo>
                <a:lnTo>
                  <a:pt x="1141" y="1700"/>
                </a:lnTo>
                <a:lnTo>
                  <a:pt x="1143" y="1721"/>
                </a:lnTo>
                <a:lnTo>
                  <a:pt x="1145" y="1741"/>
                </a:lnTo>
                <a:lnTo>
                  <a:pt x="1147" y="1761"/>
                </a:lnTo>
                <a:lnTo>
                  <a:pt x="1149" y="1780"/>
                </a:lnTo>
                <a:lnTo>
                  <a:pt x="1151" y="1800"/>
                </a:lnTo>
                <a:lnTo>
                  <a:pt x="1153" y="1818"/>
                </a:lnTo>
                <a:lnTo>
                  <a:pt x="1155" y="1837"/>
                </a:lnTo>
                <a:lnTo>
                  <a:pt x="1157" y="1819"/>
                </a:lnTo>
                <a:lnTo>
                  <a:pt x="1159" y="1801"/>
                </a:lnTo>
                <a:lnTo>
                  <a:pt x="1161" y="1784"/>
                </a:lnTo>
                <a:lnTo>
                  <a:pt x="1163" y="1767"/>
                </a:lnTo>
                <a:lnTo>
                  <a:pt x="1165" y="1750"/>
                </a:lnTo>
                <a:lnTo>
                  <a:pt x="1166" y="1734"/>
                </a:lnTo>
                <a:lnTo>
                  <a:pt x="1168" y="1718"/>
                </a:lnTo>
                <a:lnTo>
                  <a:pt x="1170" y="1702"/>
                </a:lnTo>
                <a:lnTo>
                  <a:pt x="1172" y="1687"/>
                </a:lnTo>
                <a:lnTo>
                  <a:pt x="1174" y="1673"/>
                </a:lnTo>
                <a:lnTo>
                  <a:pt x="1176" y="1659"/>
                </a:lnTo>
                <a:lnTo>
                  <a:pt x="1178" y="1645"/>
                </a:lnTo>
                <a:lnTo>
                  <a:pt x="1180" y="1631"/>
                </a:lnTo>
                <a:lnTo>
                  <a:pt x="1182" y="1619"/>
                </a:lnTo>
                <a:lnTo>
                  <a:pt x="1184" y="1606"/>
                </a:lnTo>
                <a:lnTo>
                  <a:pt x="1186" y="1594"/>
                </a:lnTo>
                <a:lnTo>
                  <a:pt x="1188" y="1583"/>
                </a:lnTo>
                <a:lnTo>
                  <a:pt x="1189" y="1572"/>
                </a:lnTo>
                <a:lnTo>
                  <a:pt x="1191" y="1561"/>
                </a:lnTo>
                <a:lnTo>
                  <a:pt x="1193" y="1551"/>
                </a:lnTo>
                <a:lnTo>
                  <a:pt x="1195" y="1541"/>
                </a:lnTo>
                <a:lnTo>
                  <a:pt x="1197" y="1532"/>
                </a:lnTo>
                <a:lnTo>
                  <a:pt x="1199" y="1523"/>
                </a:lnTo>
                <a:lnTo>
                  <a:pt x="1201" y="1514"/>
                </a:lnTo>
                <a:lnTo>
                  <a:pt x="1203" y="1506"/>
                </a:lnTo>
                <a:lnTo>
                  <a:pt x="1205" y="1499"/>
                </a:lnTo>
                <a:lnTo>
                  <a:pt x="1207" y="1492"/>
                </a:lnTo>
                <a:lnTo>
                  <a:pt x="1209" y="1485"/>
                </a:lnTo>
                <a:lnTo>
                  <a:pt x="1211" y="1479"/>
                </a:lnTo>
                <a:lnTo>
                  <a:pt x="1213" y="1473"/>
                </a:lnTo>
                <a:lnTo>
                  <a:pt x="1214" y="1468"/>
                </a:lnTo>
                <a:lnTo>
                  <a:pt x="1216" y="1463"/>
                </a:lnTo>
                <a:lnTo>
                  <a:pt x="1218" y="1459"/>
                </a:lnTo>
                <a:lnTo>
                  <a:pt x="1220" y="1455"/>
                </a:lnTo>
                <a:lnTo>
                  <a:pt x="1222" y="1451"/>
                </a:lnTo>
                <a:lnTo>
                  <a:pt x="1224" y="1448"/>
                </a:lnTo>
                <a:lnTo>
                  <a:pt x="1226" y="1445"/>
                </a:lnTo>
                <a:lnTo>
                  <a:pt x="1228" y="1443"/>
                </a:lnTo>
                <a:lnTo>
                  <a:pt x="1230" y="1441"/>
                </a:lnTo>
                <a:lnTo>
                  <a:pt x="1232" y="1440"/>
                </a:lnTo>
                <a:lnTo>
                  <a:pt x="1234" y="1439"/>
                </a:lnTo>
                <a:lnTo>
                  <a:pt x="1236" y="1438"/>
                </a:lnTo>
                <a:lnTo>
                  <a:pt x="1237" y="1438"/>
                </a:lnTo>
                <a:lnTo>
                  <a:pt x="1239" y="1438"/>
                </a:lnTo>
                <a:lnTo>
                  <a:pt x="1241" y="1439"/>
                </a:lnTo>
                <a:lnTo>
                  <a:pt x="1243" y="1440"/>
                </a:lnTo>
                <a:lnTo>
                  <a:pt x="1245" y="1441"/>
                </a:lnTo>
                <a:lnTo>
                  <a:pt x="1247" y="1443"/>
                </a:lnTo>
                <a:lnTo>
                  <a:pt x="1249" y="1445"/>
                </a:lnTo>
                <a:lnTo>
                  <a:pt x="1251" y="1447"/>
                </a:lnTo>
                <a:lnTo>
                  <a:pt x="1253" y="1450"/>
                </a:lnTo>
                <a:lnTo>
                  <a:pt x="1255" y="1453"/>
                </a:lnTo>
                <a:lnTo>
                  <a:pt x="1257" y="1457"/>
                </a:lnTo>
                <a:lnTo>
                  <a:pt x="1259" y="1460"/>
                </a:lnTo>
                <a:lnTo>
                  <a:pt x="1261" y="1464"/>
                </a:lnTo>
                <a:lnTo>
                  <a:pt x="1263" y="1469"/>
                </a:lnTo>
                <a:lnTo>
                  <a:pt x="1265" y="1474"/>
                </a:lnTo>
                <a:lnTo>
                  <a:pt x="1267" y="1479"/>
                </a:lnTo>
                <a:lnTo>
                  <a:pt x="1268" y="1484"/>
                </a:lnTo>
                <a:lnTo>
                  <a:pt x="1270" y="1489"/>
                </a:lnTo>
                <a:lnTo>
                  <a:pt x="1272" y="1495"/>
                </a:lnTo>
                <a:lnTo>
                  <a:pt x="1274" y="1501"/>
                </a:lnTo>
                <a:lnTo>
                  <a:pt x="1276" y="1508"/>
                </a:lnTo>
                <a:lnTo>
                  <a:pt x="1278" y="1514"/>
                </a:lnTo>
                <a:lnTo>
                  <a:pt x="1280" y="1521"/>
                </a:lnTo>
                <a:lnTo>
                  <a:pt x="1282" y="1528"/>
                </a:lnTo>
                <a:lnTo>
                  <a:pt x="1284" y="1536"/>
                </a:lnTo>
                <a:lnTo>
                  <a:pt x="1286" y="1543"/>
                </a:lnTo>
                <a:lnTo>
                  <a:pt x="1288" y="1551"/>
                </a:lnTo>
                <a:lnTo>
                  <a:pt x="1290" y="1559"/>
                </a:lnTo>
                <a:lnTo>
                  <a:pt x="1291" y="1567"/>
                </a:lnTo>
                <a:lnTo>
                  <a:pt x="1293" y="1575"/>
                </a:lnTo>
                <a:lnTo>
                  <a:pt x="1295" y="1583"/>
                </a:lnTo>
                <a:lnTo>
                  <a:pt x="1297" y="1592"/>
                </a:lnTo>
                <a:lnTo>
                  <a:pt x="1299" y="1601"/>
                </a:lnTo>
                <a:lnTo>
                  <a:pt x="1301" y="1610"/>
                </a:lnTo>
                <a:lnTo>
                  <a:pt x="1303" y="1619"/>
                </a:lnTo>
                <a:lnTo>
                  <a:pt x="1305" y="1628"/>
                </a:lnTo>
                <a:lnTo>
                  <a:pt x="1307" y="1637"/>
                </a:lnTo>
                <a:lnTo>
                  <a:pt x="1309" y="1646"/>
                </a:lnTo>
                <a:lnTo>
                  <a:pt x="1311" y="1656"/>
                </a:lnTo>
                <a:lnTo>
                  <a:pt x="1313" y="1665"/>
                </a:lnTo>
                <a:lnTo>
                  <a:pt x="1315" y="1674"/>
                </a:lnTo>
                <a:lnTo>
                  <a:pt x="1316" y="1684"/>
                </a:lnTo>
                <a:lnTo>
                  <a:pt x="1318" y="1694"/>
                </a:lnTo>
                <a:lnTo>
                  <a:pt x="1320" y="1703"/>
                </a:lnTo>
                <a:lnTo>
                  <a:pt x="1322" y="1713"/>
                </a:lnTo>
                <a:lnTo>
                  <a:pt x="1324" y="1723"/>
                </a:lnTo>
                <a:lnTo>
                  <a:pt x="1326" y="1732"/>
                </a:lnTo>
                <a:lnTo>
                  <a:pt x="1328" y="1742"/>
                </a:lnTo>
                <a:lnTo>
                  <a:pt x="1330" y="1752"/>
                </a:lnTo>
                <a:lnTo>
                  <a:pt x="1332" y="1761"/>
                </a:lnTo>
                <a:lnTo>
                  <a:pt x="1334" y="1771"/>
                </a:lnTo>
                <a:lnTo>
                  <a:pt x="1336" y="1781"/>
                </a:lnTo>
                <a:lnTo>
                  <a:pt x="1338" y="1790"/>
                </a:lnTo>
                <a:lnTo>
                  <a:pt x="1340" y="1800"/>
                </a:lnTo>
                <a:lnTo>
                  <a:pt x="1341" y="1809"/>
                </a:lnTo>
                <a:lnTo>
                  <a:pt x="1343" y="1818"/>
                </a:lnTo>
                <a:lnTo>
                  <a:pt x="1345" y="1828"/>
                </a:lnTo>
                <a:lnTo>
                  <a:pt x="1347" y="1837"/>
                </a:lnTo>
                <a:lnTo>
                  <a:pt x="1349" y="1828"/>
                </a:lnTo>
                <a:lnTo>
                  <a:pt x="1351" y="1819"/>
                </a:lnTo>
                <a:lnTo>
                  <a:pt x="1353" y="1810"/>
                </a:lnTo>
                <a:lnTo>
                  <a:pt x="1355" y="1801"/>
                </a:lnTo>
                <a:lnTo>
                  <a:pt x="1357" y="1793"/>
                </a:lnTo>
                <a:lnTo>
                  <a:pt x="1359" y="1784"/>
                </a:lnTo>
                <a:lnTo>
                  <a:pt x="1361" y="1776"/>
                </a:lnTo>
                <a:lnTo>
                  <a:pt x="1363" y="1767"/>
                </a:lnTo>
                <a:lnTo>
                  <a:pt x="1365" y="1759"/>
                </a:lnTo>
                <a:lnTo>
                  <a:pt x="1367" y="1751"/>
                </a:lnTo>
                <a:lnTo>
                  <a:pt x="1369" y="1743"/>
                </a:lnTo>
                <a:lnTo>
                  <a:pt x="1370" y="1736"/>
                </a:lnTo>
                <a:lnTo>
                  <a:pt x="1372" y="1728"/>
                </a:lnTo>
                <a:lnTo>
                  <a:pt x="1374" y="1721"/>
                </a:lnTo>
                <a:lnTo>
                  <a:pt x="1376" y="1714"/>
                </a:lnTo>
                <a:lnTo>
                  <a:pt x="1378" y="1707"/>
                </a:lnTo>
                <a:lnTo>
                  <a:pt x="1380" y="1700"/>
                </a:lnTo>
                <a:lnTo>
                  <a:pt x="1382" y="1693"/>
                </a:lnTo>
                <a:lnTo>
                  <a:pt x="1384" y="1687"/>
                </a:lnTo>
                <a:lnTo>
                  <a:pt x="1386" y="1681"/>
                </a:lnTo>
                <a:lnTo>
                  <a:pt x="1388" y="1675"/>
                </a:lnTo>
                <a:lnTo>
                  <a:pt x="1390" y="1669"/>
                </a:lnTo>
                <a:lnTo>
                  <a:pt x="1392" y="1664"/>
                </a:lnTo>
                <a:lnTo>
                  <a:pt x="1393" y="1658"/>
                </a:lnTo>
                <a:lnTo>
                  <a:pt x="1395" y="1653"/>
                </a:lnTo>
                <a:lnTo>
                  <a:pt x="1397" y="1648"/>
                </a:lnTo>
                <a:lnTo>
                  <a:pt x="1399" y="1644"/>
                </a:lnTo>
                <a:lnTo>
                  <a:pt x="1401" y="1639"/>
                </a:lnTo>
                <a:lnTo>
                  <a:pt x="1403" y="1635"/>
                </a:lnTo>
                <a:lnTo>
                  <a:pt x="1405" y="1631"/>
                </a:lnTo>
                <a:lnTo>
                  <a:pt x="1407" y="1628"/>
                </a:lnTo>
                <a:lnTo>
                  <a:pt x="1409" y="1624"/>
                </a:lnTo>
                <a:lnTo>
                  <a:pt x="1411" y="1621"/>
                </a:lnTo>
                <a:lnTo>
                  <a:pt x="1413" y="1618"/>
                </a:lnTo>
                <a:lnTo>
                  <a:pt x="1415" y="1615"/>
                </a:lnTo>
                <a:lnTo>
                  <a:pt x="1417" y="1613"/>
                </a:lnTo>
                <a:lnTo>
                  <a:pt x="1418" y="1611"/>
                </a:lnTo>
                <a:lnTo>
                  <a:pt x="1420" y="1609"/>
                </a:lnTo>
                <a:lnTo>
                  <a:pt x="1422" y="1607"/>
                </a:lnTo>
                <a:lnTo>
                  <a:pt x="1424" y="1605"/>
                </a:lnTo>
                <a:lnTo>
                  <a:pt x="1426" y="1604"/>
                </a:lnTo>
                <a:lnTo>
                  <a:pt x="1428" y="1603"/>
                </a:lnTo>
                <a:lnTo>
                  <a:pt x="1430" y="1602"/>
                </a:lnTo>
                <a:lnTo>
                  <a:pt x="1432" y="1602"/>
                </a:lnTo>
                <a:lnTo>
                  <a:pt x="1434" y="1601"/>
                </a:lnTo>
                <a:lnTo>
                  <a:pt x="1436" y="1601"/>
                </a:lnTo>
                <a:lnTo>
                  <a:pt x="1438" y="1601"/>
                </a:lnTo>
                <a:lnTo>
                  <a:pt x="1440" y="1602"/>
                </a:lnTo>
                <a:lnTo>
                  <a:pt x="1442" y="1602"/>
                </a:lnTo>
                <a:lnTo>
                  <a:pt x="1444" y="1603"/>
                </a:lnTo>
                <a:lnTo>
                  <a:pt x="1446" y="1604"/>
                </a:lnTo>
                <a:lnTo>
                  <a:pt x="1448" y="1606"/>
                </a:lnTo>
                <a:lnTo>
                  <a:pt x="1449" y="1607"/>
                </a:lnTo>
                <a:lnTo>
                  <a:pt x="1451" y="1609"/>
                </a:lnTo>
                <a:lnTo>
                  <a:pt x="1453" y="1611"/>
                </a:lnTo>
                <a:lnTo>
                  <a:pt x="1455" y="1613"/>
                </a:lnTo>
                <a:lnTo>
                  <a:pt x="1457" y="1615"/>
                </a:lnTo>
                <a:lnTo>
                  <a:pt x="1459" y="1618"/>
                </a:lnTo>
                <a:lnTo>
                  <a:pt x="1461" y="1620"/>
                </a:lnTo>
                <a:lnTo>
                  <a:pt x="1463" y="1623"/>
                </a:lnTo>
                <a:lnTo>
                  <a:pt x="1465" y="1626"/>
                </a:lnTo>
                <a:lnTo>
                  <a:pt x="1467" y="1629"/>
                </a:lnTo>
                <a:lnTo>
                  <a:pt x="1469" y="1633"/>
                </a:lnTo>
                <a:lnTo>
                  <a:pt x="1471" y="1637"/>
                </a:lnTo>
                <a:lnTo>
                  <a:pt x="1472" y="1640"/>
                </a:lnTo>
                <a:lnTo>
                  <a:pt x="1474" y="1644"/>
                </a:lnTo>
                <a:lnTo>
                  <a:pt x="1476" y="1649"/>
                </a:lnTo>
                <a:lnTo>
                  <a:pt x="1478" y="1653"/>
                </a:lnTo>
                <a:lnTo>
                  <a:pt x="1480" y="1657"/>
                </a:lnTo>
                <a:lnTo>
                  <a:pt x="1482" y="1662"/>
                </a:lnTo>
                <a:lnTo>
                  <a:pt x="1484" y="1667"/>
                </a:lnTo>
                <a:lnTo>
                  <a:pt x="1486" y="1671"/>
                </a:lnTo>
                <a:lnTo>
                  <a:pt x="1488" y="1676"/>
                </a:lnTo>
                <a:lnTo>
                  <a:pt x="1490" y="1681"/>
                </a:lnTo>
                <a:lnTo>
                  <a:pt x="1492" y="1687"/>
                </a:lnTo>
                <a:lnTo>
                  <a:pt x="1494" y="1692"/>
                </a:lnTo>
                <a:lnTo>
                  <a:pt x="1496" y="1697"/>
                </a:lnTo>
                <a:lnTo>
                  <a:pt x="1497" y="1703"/>
                </a:lnTo>
                <a:lnTo>
                  <a:pt x="1499" y="1709"/>
                </a:lnTo>
                <a:lnTo>
                  <a:pt x="1501" y="1714"/>
                </a:lnTo>
                <a:lnTo>
                  <a:pt x="1503" y="1720"/>
                </a:lnTo>
                <a:lnTo>
                  <a:pt x="1505" y="1726"/>
                </a:lnTo>
                <a:lnTo>
                  <a:pt x="1507" y="1732"/>
                </a:lnTo>
                <a:lnTo>
                  <a:pt x="1509" y="1738"/>
                </a:lnTo>
                <a:lnTo>
                  <a:pt x="1511" y="1744"/>
                </a:lnTo>
                <a:lnTo>
                  <a:pt x="1513" y="1750"/>
                </a:lnTo>
                <a:lnTo>
                  <a:pt x="1515" y="1756"/>
                </a:lnTo>
                <a:lnTo>
                  <a:pt x="1517" y="1762"/>
                </a:lnTo>
                <a:lnTo>
                  <a:pt x="1519" y="1769"/>
                </a:lnTo>
                <a:lnTo>
                  <a:pt x="1520" y="1775"/>
                </a:lnTo>
                <a:lnTo>
                  <a:pt x="1522" y="1781"/>
                </a:lnTo>
                <a:lnTo>
                  <a:pt x="1524" y="1787"/>
                </a:lnTo>
                <a:lnTo>
                  <a:pt x="1526" y="1794"/>
                </a:lnTo>
                <a:lnTo>
                  <a:pt x="1528" y="1800"/>
                </a:lnTo>
                <a:lnTo>
                  <a:pt x="1530" y="1806"/>
                </a:lnTo>
                <a:lnTo>
                  <a:pt x="1532" y="1812"/>
                </a:lnTo>
                <a:lnTo>
                  <a:pt x="1534" y="1819"/>
                </a:lnTo>
                <a:lnTo>
                  <a:pt x="1536" y="1825"/>
                </a:lnTo>
                <a:lnTo>
                  <a:pt x="1538" y="1831"/>
                </a:lnTo>
                <a:lnTo>
                  <a:pt x="1540" y="1837"/>
                </a:lnTo>
                <a:lnTo>
                  <a:pt x="1542" y="1831"/>
                </a:lnTo>
                <a:lnTo>
                  <a:pt x="1544" y="1825"/>
                </a:lnTo>
                <a:lnTo>
                  <a:pt x="1546" y="1819"/>
                </a:lnTo>
                <a:lnTo>
                  <a:pt x="1548" y="1813"/>
                </a:lnTo>
                <a:lnTo>
                  <a:pt x="1550" y="1807"/>
                </a:lnTo>
                <a:lnTo>
                  <a:pt x="1551" y="1801"/>
                </a:lnTo>
                <a:lnTo>
                  <a:pt x="1553" y="1795"/>
                </a:lnTo>
                <a:lnTo>
                  <a:pt x="1555" y="1790"/>
                </a:lnTo>
                <a:lnTo>
                  <a:pt x="1557" y="1784"/>
                </a:lnTo>
                <a:lnTo>
                  <a:pt x="1559" y="1779"/>
                </a:lnTo>
                <a:lnTo>
                  <a:pt x="1561" y="1773"/>
                </a:lnTo>
                <a:lnTo>
                  <a:pt x="1563" y="1768"/>
                </a:lnTo>
                <a:lnTo>
                  <a:pt x="1565" y="1763"/>
                </a:lnTo>
                <a:lnTo>
                  <a:pt x="1567" y="1758"/>
                </a:lnTo>
                <a:lnTo>
                  <a:pt x="1569" y="1753"/>
                </a:lnTo>
                <a:lnTo>
                  <a:pt x="1571" y="1748"/>
                </a:lnTo>
                <a:lnTo>
                  <a:pt x="1573" y="1743"/>
                </a:lnTo>
                <a:lnTo>
                  <a:pt x="1574" y="1738"/>
                </a:lnTo>
                <a:lnTo>
                  <a:pt x="1576" y="1734"/>
                </a:lnTo>
                <a:lnTo>
                  <a:pt x="1578" y="1730"/>
                </a:lnTo>
                <a:lnTo>
                  <a:pt x="1580" y="1725"/>
                </a:lnTo>
                <a:lnTo>
                  <a:pt x="1582" y="1721"/>
                </a:lnTo>
                <a:lnTo>
                  <a:pt x="1584" y="1717"/>
                </a:lnTo>
                <a:lnTo>
                  <a:pt x="1586" y="1713"/>
                </a:lnTo>
                <a:lnTo>
                  <a:pt x="1588" y="1710"/>
                </a:lnTo>
                <a:lnTo>
                  <a:pt x="1590" y="1706"/>
                </a:lnTo>
                <a:lnTo>
                  <a:pt x="1592" y="1703"/>
                </a:lnTo>
                <a:lnTo>
                  <a:pt x="1594" y="1700"/>
                </a:lnTo>
                <a:lnTo>
                  <a:pt x="1596" y="1697"/>
                </a:lnTo>
                <a:lnTo>
                  <a:pt x="1598" y="1694"/>
                </a:lnTo>
                <a:lnTo>
                  <a:pt x="1599" y="1691"/>
                </a:lnTo>
                <a:lnTo>
                  <a:pt x="1601" y="1688"/>
                </a:lnTo>
                <a:lnTo>
                  <a:pt x="1603" y="1686"/>
                </a:lnTo>
                <a:lnTo>
                  <a:pt x="1605" y="1684"/>
                </a:lnTo>
                <a:lnTo>
                  <a:pt x="1607" y="1681"/>
                </a:lnTo>
                <a:lnTo>
                  <a:pt x="1609" y="1680"/>
                </a:lnTo>
                <a:lnTo>
                  <a:pt x="1611" y="1678"/>
                </a:lnTo>
                <a:lnTo>
                  <a:pt x="1613" y="1676"/>
                </a:lnTo>
                <a:lnTo>
                  <a:pt x="1615" y="1675"/>
                </a:lnTo>
                <a:lnTo>
                  <a:pt x="1617" y="1673"/>
                </a:lnTo>
                <a:lnTo>
                  <a:pt x="1619" y="1672"/>
                </a:lnTo>
                <a:lnTo>
                  <a:pt x="1621" y="1671"/>
                </a:lnTo>
                <a:lnTo>
                  <a:pt x="1622" y="1671"/>
                </a:lnTo>
                <a:lnTo>
                  <a:pt x="1624" y="1670"/>
                </a:lnTo>
                <a:lnTo>
                  <a:pt x="1626" y="1670"/>
                </a:lnTo>
                <a:lnTo>
                  <a:pt x="1628" y="1669"/>
                </a:lnTo>
                <a:lnTo>
                  <a:pt x="1630" y="1669"/>
                </a:lnTo>
                <a:lnTo>
                  <a:pt x="1632" y="1669"/>
                </a:lnTo>
                <a:lnTo>
                  <a:pt x="1634" y="1670"/>
                </a:lnTo>
                <a:lnTo>
                  <a:pt x="1636" y="1670"/>
                </a:lnTo>
                <a:lnTo>
                  <a:pt x="1638" y="1671"/>
                </a:lnTo>
                <a:lnTo>
                  <a:pt x="1640" y="1671"/>
                </a:lnTo>
                <a:lnTo>
                  <a:pt x="1642" y="1672"/>
                </a:lnTo>
                <a:lnTo>
                  <a:pt x="1644" y="1673"/>
                </a:lnTo>
                <a:lnTo>
                  <a:pt x="1646" y="1674"/>
                </a:lnTo>
                <a:lnTo>
                  <a:pt x="1648" y="1676"/>
                </a:lnTo>
                <a:lnTo>
                  <a:pt x="1650" y="1677"/>
                </a:lnTo>
                <a:lnTo>
                  <a:pt x="1652" y="1679"/>
                </a:lnTo>
                <a:lnTo>
                  <a:pt x="1653" y="1681"/>
                </a:lnTo>
                <a:lnTo>
                  <a:pt x="1655" y="1683"/>
                </a:lnTo>
                <a:lnTo>
                  <a:pt x="1657" y="1685"/>
                </a:lnTo>
                <a:lnTo>
                  <a:pt x="1659" y="1687"/>
                </a:lnTo>
                <a:lnTo>
                  <a:pt x="1661" y="1689"/>
                </a:lnTo>
                <a:lnTo>
                  <a:pt x="1663" y="1692"/>
                </a:lnTo>
                <a:lnTo>
                  <a:pt x="1665" y="1694"/>
                </a:lnTo>
                <a:lnTo>
                  <a:pt x="1667" y="1697"/>
                </a:lnTo>
                <a:lnTo>
                  <a:pt x="1669" y="1700"/>
                </a:lnTo>
                <a:lnTo>
                  <a:pt x="1671" y="1703"/>
                </a:lnTo>
                <a:lnTo>
                  <a:pt x="1673" y="1706"/>
                </a:lnTo>
                <a:lnTo>
                  <a:pt x="1675" y="1709"/>
                </a:lnTo>
                <a:lnTo>
                  <a:pt x="1676" y="1713"/>
                </a:lnTo>
                <a:lnTo>
                  <a:pt x="1678" y="1716"/>
                </a:lnTo>
                <a:lnTo>
                  <a:pt x="1680" y="1719"/>
                </a:lnTo>
                <a:lnTo>
                  <a:pt x="1682" y="1723"/>
                </a:lnTo>
                <a:lnTo>
                  <a:pt x="1684" y="1727"/>
                </a:lnTo>
                <a:lnTo>
                  <a:pt x="1686" y="1731"/>
                </a:lnTo>
                <a:lnTo>
                  <a:pt x="1688" y="1734"/>
                </a:lnTo>
                <a:lnTo>
                  <a:pt x="1690" y="1738"/>
                </a:lnTo>
                <a:lnTo>
                  <a:pt x="1692" y="1742"/>
                </a:lnTo>
                <a:lnTo>
                  <a:pt x="1694" y="1747"/>
                </a:lnTo>
                <a:lnTo>
                  <a:pt x="1696" y="1751"/>
                </a:lnTo>
                <a:lnTo>
                  <a:pt x="1698" y="1755"/>
                </a:lnTo>
                <a:lnTo>
                  <a:pt x="1700" y="1759"/>
                </a:lnTo>
                <a:lnTo>
                  <a:pt x="1701" y="1764"/>
                </a:lnTo>
                <a:lnTo>
                  <a:pt x="1703" y="1768"/>
                </a:lnTo>
                <a:lnTo>
                  <a:pt x="1705" y="1773"/>
                </a:lnTo>
                <a:lnTo>
                  <a:pt x="1707" y="1777"/>
                </a:lnTo>
                <a:lnTo>
                  <a:pt x="1709" y="1782"/>
                </a:lnTo>
                <a:lnTo>
                  <a:pt x="1711" y="1786"/>
                </a:lnTo>
                <a:lnTo>
                  <a:pt x="1713" y="1791"/>
                </a:lnTo>
                <a:lnTo>
                  <a:pt x="1715" y="1795"/>
                </a:lnTo>
                <a:lnTo>
                  <a:pt x="1717" y="1800"/>
                </a:lnTo>
                <a:lnTo>
                  <a:pt x="1719" y="1805"/>
                </a:lnTo>
                <a:lnTo>
                  <a:pt x="1721" y="1809"/>
                </a:lnTo>
                <a:lnTo>
                  <a:pt x="1723" y="1814"/>
                </a:lnTo>
                <a:lnTo>
                  <a:pt x="1724" y="1819"/>
                </a:lnTo>
                <a:lnTo>
                  <a:pt x="1726" y="1823"/>
                </a:lnTo>
                <a:lnTo>
                  <a:pt x="1728" y="1828"/>
                </a:lnTo>
                <a:lnTo>
                  <a:pt x="1730" y="1832"/>
                </a:lnTo>
                <a:lnTo>
                  <a:pt x="1732" y="1837"/>
                </a:lnTo>
                <a:lnTo>
                  <a:pt x="1734" y="1832"/>
                </a:lnTo>
                <a:lnTo>
                  <a:pt x="1736" y="1828"/>
                </a:lnTo>
                <a:lnTo>
                  <a:pt x="1738" y="1823"/>
                </a:lnTo>
                <a:lnTo>
                  <a:pt x="1740" y="1819"/>
                </a:lnTo>
                <a:lnTo>
                  <a:pt x="1742" y="1814"/>
                </a:lnTo>
                <a:lnTo>
                  <a:pt x="1744" y="1810"/>
                </a:lnTo>
                <a:lnTo>
                  <a:pt x="1746" y="1806"/>
                </a:lnTo>
                <a:lnTo>
                  <a:pt x="1748" y="1801"/>
                </a:lnTo>
                <a:lnTo>
                  <a:pt x="1750" y="1797"/>
                </a:lnTo>
                <a:lnTo>
                  <a:pt x="1752" y="1793"/>
                </a:lnTo>
                <a:lnTo>
                  <a:pt x="1754" y="1789"/>
                </a:lnTo>
                <a:lnTo>
                  <a:pt x="1755" y="1785"/>
                </a:lnTo>
                <a:lnTo>
                  <a:pt x="1757" y="1781"/>
                </a:lnTo>
                <a:lnTo>
                  <a:pt x="1759" y="1777"/>
                </a:lnTo>
                <a:lnTo>
                  <a:pt x="1761" y="1773"/>
                </a:lnTo>
                <a:lnTo>
                  <a:pt x="1763" y="1769"/>
                </a:lnTo>
                <a:lnTo>
                  <a:pt x="1765" y="1766"/>
                </a:lnTo>
                <a:lnTo>
                  <a:pt x="1767" y="1762"/>
                </a:lnTo>
                <a:lnTo>
                  <a:pt x="1769" y="1759"/>
                </a:lnTo>
                <a:lnTo>
                  <a:pt x="1771" y="1755"/>
                </a:lnTo>
                <a:lnTo>
                  <a:pt x="1773" y="1752"/>
                </a:lnTo>
                <a:lnTo>
                  <a:pt x="1775" y="1749"/>
                </a:lnTo>
                <a:lnTo>
                  <a:pt x="1777" y="1746"/>
                </a:lnTo>
                <a:lnTo>
                  <a:pt x="1778" y="1743"/>
                </a:lnTo>
                <a:lnTo>
                  <a:pt x="1780" y="1740"/>
                </a:lnTo>
                <a:lnTo>
                  <a:pt x="1782" y="1737"/>
                </a:lnTo>
                <a:lnTo>
                  <a:pt x="1784" y="1734"/>
                </a:lnTo>
                <a:lnTo>
                  <a:pt x="1786" y="1732"/>
                </a:lnTo>
                <a:lnTo>
                  <a:pt x="1788" y="1729"/>
                </a:lnTo>
                <a:lnTo>
                  <a:pt x="1790" y="1727"/>
                </a:lnTo>
                <a:lnTo>
                  <a:pt x="1792" y="1725"/>
                </a:lnTo>
                <a:lnTo>
                  <a:pt x="1794" y="1723"/>
                </a:lnTo>
                <a:lnTo>
                  <a:pt x="1796" y="1721"/>
                </a:lnTo>
                <a:lnTo>
                  <a:pt x="1798" y="1719"/>
                </a:lnTo>
                <a:lnTo>
                  <a:pt x="1800" y="1717"/>
                </a:lnTo>
                <a:lnTo>
                  <a:pt x="1802" y="1716"/>
                </a:lnTo>
                <a:lnTo>
                  <a:pt x="1803" y="1714"/>
                </a:lnTo>
                <a:lnTo>
                  <a:pt x="1805" y="1713"/>
                </a:lnTo>
                <a:lnTo>
                  <a:pt x="1807" y="1712"/>
                </a:lnTo>
                <a:lnTo>
                  <a:pt x="1809" y="1711"/>
                </a:lnTo>
                <a:lnTo>
                  <a:pt x="1811" y="1710"/>
                </a:lnTo>
                <a:lnTo>
                  <a:pt x="1813" y="1709"/>
                </a:lnTo>
                <a:lnTo>
                  <a:pt x="1815" y="1708"/>
                </a:lnTo>
                <a:lnTo>
                  <a:pt x="1817" y="1708"/>
                </a:lnTo>
                <a:lnTo>
                  <a:pt x="1819" y="1707"/>
                </a:lnTo>
                <a:lnTo>
                  <a:pt x="1821" y="1707"/>
                </a:lnTo>
                <a:lnTo>
                  <a:pt x="1823" y="1707"/>
                </a:lnTo>
                <a:lnTo>
                  <a:pt x="1825" y="1707"/>
                </a:lnTo>
                <a:lnTo>
                  <a:pt x="1827" y="1707"/>
                </a:lnTo>
                <a:lnTo>
                  <a:pt x="1829" y="1707"/>
                </a:lnTo>
                <a:lnTo>
                  <a:pt x="1831" y="1707"/>
                </a:lnTo>
                <a:lnTo>
                  <a:pt x="1833" y="1708"/>
                </a:lnTo>
                <a:lnTo>
                  <a:pt x="1834" y="1709"/>
                </a:lnTo>
                <a:lnTo>
                  <a:pt x="1836" y="1709"/>
                </a:lnTo>
                <a:lnTo>
                  <a:pt x="1838" y="1710"/>
                </a:lnTo>
                <a:lnTo>
                  <a:pt x="1840" y="1711"/>
                </a:lnTo>
                <a:lnTo>
                  <a:pt x="1842" y="1712"/>
                </a:lnTo>
                <a:lnTo>
                  <a:pt x="1844" y="1713"/>
                </a:lnTo>
                <a:lnTo>
                  <a:pt x="1846" y="1715"/>
                </a:lnTo>
                <a:lnTo>
                  <a:pt x="1848" y="1716"/>
                </a:lnTo>
                <a:lnTo>
                  <a:pt x="1850" y="1718"/>
                </a:lnTo>
                <a:lnTo>
                  <a:pt x="1852" y="1719"/>
                </a:lnTo>
                <a:lnTo>
                  <a:pt x="1854" y="1721"/>
                </a:lnTo>
                <a:lnTo>
                  <a:pt x="1856" y="1723"/>
                </a:lnTo>
                <a:lnTo>
                  <a:pt x="1857" y="1725"/>
                </a:lnTo>
                <a:lnTo>
                  <a:pt x="1859" y="1727"/>
                </a:lnTo>
                <a:lnTo>
                  <a:pt x="1861" y="1729"/>
                </a:lnTo>
                <a:lnTo>
                  <a:pt x="1863" y="1732"/>
                </a:lnTo>
                <a:lnTo>
                  <a:pt x="1865" y="1734"/>
                </a:lnTo>
                <a:lnTo>
                  <a:pt x="1867" y="1736"/>
                </a:lnTo>
                <a:lnTo>
                  <a:pt x="1869" y="1739"/>
                </a:lnTo>
                <a:lnTo>
                  <a:pt x="1871" y="1742"/>
                </a:lnTo>
                <a:lnTo>
                  <a:pt x="1873" y="1744"/>
                </a:lnTo>
                <a:lnTo>
                  <a:pt x="1875" y="1747"/>
                </a:lnTo>
                <a:lnTo>
                  <a:pt x="1877" y="1750"/>
                </a:lnTo>
                <a:lnTo>
                  <a:pt x="1879" y="1753"/>
                </a:lnTo>
                <a:lnTo>
                  <a:pt x="1881" y="1756"/>
                </a:lnTo>
                <a:lnTo>
                  <a:pt x="1882" y="1759"/>
                </a:lnTo>
                <a:lnTo>
                  <a:pt x="1884" y="1762"/>
                </a:lnTo>
                <a:lnTo>
                  <a:pt x="1886" y="1765"/>
                </a:lnTo>
                <a:lnTo>
                  <a:pt x="1888" y="1769"/>
                </a:lnTo>
                <a:lnTo>
                  <a:pt x="1890" y="1772"/>
                </a:lnTo>
                <a:lnTo>
                  <a:pt x="1892" y="1776"/>
                </a:lnTo>
                <a:lnTo>
                  <a:pt x="1894" y="1779"/>
                </a:lnTo>
                <a:lnTo>
                  <a:pt x="1896" y="1782"/>
                </a:lnTo>
                <a:lnTo>
                  <a:pt x="1898" y="1786"/>
                </a:lnTo>
                <a:lnTo>
                  <a:pt x="1900" y="1789"/>
                </a:lnTo>
                <a:lnTo>
                  <a:pt x="1902" y="1793"/>
                </a:lnTo>
                <a:lnTo>
                  <a:pt x="1904" y="1797"/>
                </a:lnTo>
                <a:lnTo>
                  <a:pt x="1905" y="1800"/>
                </a:lnTo>
                <a:lnTo>
                  <a:pt x="1907" y="1804"/>
                </a:lnTo>
                <a:lnTo>
                  <a:pt x="1909" y="1807"/>
                </a:lnTo>
                <a:lnTo>
                  <a:pt x="1911" y="1811"/>
                </a:lnTo>
                <a:lnTo>
                  <a:pt x="1913" y="1815"/>
                </a:lnTo>
                <a:lnTo>
                  <a:pt x="1915" y="1819"/>
                </a:lnTo>
                <a:lnTo>
                  <a:pt x="1917" y="1822"/>
                </a:lnTo>
                <a:lnTo>
                  <a:pt x="1919" y="1826"/>
                </a:lnTo>
                <a:lnTo>
                  <a:pt x="1921" y="1830"/>
                </a:lnTo>
                <a:lnTo>
                  <a:pt x="1923" y="1833"/>
                </a:lnTo>
                <a:lnTo>
                  <a:pt x="1925" y="1837"/>
                </a:lnTo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" name="Freeform 64"/>
          <p:cNvSpPr>
            <a:spLocks/>
          </p:cNvSpPr>
          <p:nvPr/>
        </p:nvSpPr>
        <p:spPr bwMode="auto">
          <a:xfrm>
            <a:off x="3058826" y="5620988"/>
            <a:ext cx="423717" cy="711518"/>
          </a:xfrm>
          <a:custGeom>
            <a:avLst/>
            <a:gdLst>
              <a:gd name="T0" fmla="*/ 29 w 1925"/>
              <a:gd name="T1" fmla="*/ 1782 h 1837"/>
              <a:gd name="T2" fmla="*/ 59 w 1925"/>
              <a:gd name="T3" fmla="*/ 1734 h 1837"/>
              <a:gd name="T4" fmla="*/ 90 w 1925"/>
              <a:gd name="T5" fmla="*/ 1709 h 1837"/>
              <a:gd name="T6" fmla="*/ 121 w 1925"/>
              <a:gd name="T7" fmla="*/ 1714 h 1837"/>
              <a:gd name="T8" fmla="*/ 152 w 1925"/>
              <a:gd name="T9" fmla="*/ 1752 h 1837"/>
              <a:gd name="T10" fmla="*/ 183 w 1925"/>
              <a:gd name="T11" fmla="*/ 1814 h 1837"/>
              <a:gd name="T12" fmla="*/ 214 w 1925"/>
              <a:gd name="T13" fmla="*/ 1786 h 1837"/>
              <a:gd name="T14" fmla="*/ 244 w 1925"/>
              <a:gd name="T15" fmla="*/ 1719 h 1837"/>
              <a:gd name="T16" fmla="*/ 275 w 1925"/>
              <a:gd name="T17" fmla="*/ 1677 h 1837"/>
              <a:gd name="T18" fmla="*/ 306 w 1925"/>
              <a:gd name="T19" fmla="*/ 1672 h 1837"/>
              <a:gd name="T20" fmla="*/ 337 w 1925"/>
              <a:gd name="T21" fmla="*/ 1710 h 1837"/>
              <a:gd name="T22" fmla="*/ 367 w 1925"/>
              <a:gd name="T23" fmla="*/ 1784 h 1837"/>
              <a:gd name="T24" fmla="*/ 398 w 1925"/>
              <a:gd name="T25" fmla="*/ 1794 h 1837"/>
              <a:gd name="T26" fmla="*/ 429 w 1925"/>
              <a:gd name="T27" fmla="*/ 1697 h 1837"/>
              <a:gd name="T28" fmla="*/ 460 w 1925"/>
              <a:gd name="T29" fmla="*/ 1626 h 1837"/>
              <a:gd name="T30" fmla="*/ 491 w 1925"/>
              <a:gd name="T31" fmla="*/ 1601 h 1837"/>
              <a:gd name="T32" fmla="*/ 521 w 1925"/>
              <a:gd name="T33" fmla="*/ 1635 h 1837"/>
              <a:gd name="T34" fmla="*/ 552 w 1925"/>
              <a:gd name="T35" fmla="*/ 1728 h 1837"/>
              <a:gd name="T36" fmla="*/ 583 w 1925"/>
              <a:gd name="T37" fmla="*/ 1809 h 1837"/>
              <a:gd name="T38" fmla="*/ 614 w 1925"/>
              <a:gd name="T39" fmla="*/ 1656 h 1837"/>
              <a:gd name="T40" fmla="*/ 645 w 1925"/>
              <a:gd name="T41" fmla="*/ 1521 h 1837"/>
              <a:gd name="T42" fmla="*/ 676 w 1925"/>
              <a:gd name="T43" fmla="*/ 1445 h 1837"/>
              <a:gd name="T44" fmla="*/ 706 w 1925"/>
              <a:gd name="T45" fmla="*/ 1459 h 1837"/>
              <a:gd name="T46" fmla="*/ 737 w 1925"/>
              <a:gd name="T47" fmla="*/ 1583 h 1837"/>
              <a:gd name="T48" fmla="*/ 768 w 1925"/>
              <a:gd name="T49" fmla="*/ 1819 h 1837"/>
              <a:gd name="T50" fmla="*/ 799 w 1925"/>
              <a:gd name="T51" fmla="*/ 1525 h 1837"/>
              <a:gd name="T52" fmla="*/ 829 w 1925"/>
              <a:gd name="T53" fmla="*/ 1136 h 1837"/>
              <a:gd name="T54" fmla="*/ 860 w 1925"/>
              <a:gd name="T55" fmla="*/ 739 h 1837"/>
              <a:gd name="T56" fmla="*/ 891 w 1925"/>
              <a:gd name="T57" fmla="*/ 387 h 1837"/>
              <a:gd name="T58" fmla="*/ 922 w 1925"/>
              <a:gd name="T59" fmla="*/ 130 h 1837"/>
              <a:gd name="T60" fmla="*/ 953 w 1925"/>
              <a:gd name="T61" fmla="*/ 8 h 1837"/>
              <a:gd name="T62" fmla="*/ 984 w 1925"/>
              <a:gd name="T63" fmla="*/ 36 h 1837"/>
              <a:gd name="T64" fmla="*/ 1014 w 1925"/>
              <a:gd name="T65" fmla="*/ 213 h 1837"/>
              <a:gd name="T66" fmla="*/ 1045 w 1925"/>
              <a:gd name="T67" fmla="*/ 510 h 1837"/>
              <a:gd name="T68" fmla="*/ 1076 w 1925"/>
              <a:gd name="T69" fmla="*/ 885 h 1837"/>
              <a:gd name="T70" fmla="*/ 1107 w 1925"/>
              <a:gd name="T71" fmla="*/ 1286 h 1837"/>
              <a:gd name="T72" fmla="*/ 1137 w 1925"/>
              <a:gd name="T73" fmla="*/ 1658 h 1837"/>
              <a:gd name="T74" fmla="*/ 1168 w 1925"/>
              <a:gd name="T75" fmla="*/ 1718 h 1837"/>
              <a:gd name="T76" fmla="*/ 1199 w 1925"/>
              <a:gd name="T77" fmla="*/ 1523 h 1837"/>
              <a:gd name="T78" fmla="*/ 1230 w 1925"/>
              <a:gd name="T79" fmla="*/ 1441 h 1837"/>
              <a:gd name="T80" fmla="*/ 1261 w 1925"/>
              <a:gd name="T81" fmla="*/ 1464 h 1837"/>
              <a:gd name="T82" fmla="*/ 1291 w 1925"/>
              <a:gd name="T83" fmla="*/ 1567 h 1837"/>
              <a:gd name="T84" fmla="*/ 1322 w 1925"/>
              <a:gd name="T85" fmla="*/ 1713 h 1837"/>
              <a:gd name="T86" fmla="*/ 1353 w 1925"/>
              <a:gd name="T87" fmla="*/ 1810 h 1837"/>
              <a:gd name="T88" fmla="*/ 1384 w 1925"/>
              <a:gd name="T89" fmla="*/ 1687 h 1837"/>
              <a:gd name="T90" fmla="*/ 1415 w 1925"/>
              <a:gd name="T91" fmla="*/ 1615 h 1837"/>
              <a:gd name="T92" fmla="*/ 1446 w 1925"/>
              <a:gd name="T93" fmla="*/ 1604 h 1837"/>
              <a:gd name="T94" fmla="*/ 1476 w 1925"/>
              <a:gd name="T95" fmla="*/ 1649 h 1837"/>
              <a:gd name="T96" fmla="*/ 1507 w 1925"/>
              <a:gd name="T97" fmla="*/ 1732 h 1837"/>
              <a:gd name="T98" fmla="*/ 1538 w 1925"/>
              <a:gd name="T99" fmla="*/ 1831 h 1837"/>
              <a:gd name="T100" fmla="*/ 1569 w 1925"/>
              <a:gd name="T101" fmla="*/ 1753 h 1837"/>
              <a:gd name="T102" fmla="*/ 1599 w 1925"/>
              <a:gd name="T103" fmla="*/ 1691 h 1837"/>
              <a:gd name="T104" fmla="*/ 1630 w 1925"/>
              <a:gd name="T105" fmla="*/ 1669 h 1837"/>
              <a:gd name="T106" fmla="*/ 1661 w 1925"/>
              <a:gd name="T107" fmla="*/ 1689 h 1837"/>
              <a:gd name="T108" fmla="*/ 1692 w 1925"/>
              <a:gd name="T109" fmla="*/ 1742 h 1837"/>
              <a:gd name="T110" fmla="*/ 1723 w 1925"/>
              <a:gd name="T111" fmla="*/ 1814 h 1837"/>
              <a:gd name="T112" fmla="*/ 1754 w 1925"/>
              <a:gd name="T113" fmla="*/ 1789 h 1837"/>
              <a:gd name="T114" fmla="*/ 1784 w 1925"/>
              <a:gd name="T115" fmla="*/ 1734 h 1837"/>
              <a:gd name="T116" fmla="*/ 1815 w 1925"/>
              <a:gd name="T117" fmla="*/ 1708 h 1837"/>
              <a:gd name="T118" fmla="*/ 1846 w 1925"/>
              <a:gd name="T119" fmla="*/ 1715 h 1837"/>
              <a:gd name="T120" fmla="*/ 1877 w 1925"/>
              <a:gd name="T121" fmla="*/ 1750 h 1837"/>
              <a:gd name="T122" fmla="*/ 1907 w 1925"/>
              <a:gd name="T123" fmla="*/ 1804 h 18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25" h="1837">
                <a:moveTo>
                  <a:pt x="0" y="1837"/>
                </a:moveTo>
                <a:lnTo>
                  <a:pt x="2" y="1833"/>
                </a:lnTo>
                <a:lnTo>
                  <a:pt x="4" y="1830"/>
                </a:lnTo>
                <a:lnTo>
                  <a:pt x="6" y="1826"/>
                </a:lnTo>
                <a:lnTo>
                  <a:pt x="8" y="1822"/>
                </a:lnTo>
                <a:lnTo>
                  <a:pt x="10" y="1819"/>
                </a:lnTo>
                <a:lnTo>
                  <a:pt x="11" y="1815"/>
                </a:lnTo>
                <a:lnTo>
                  <a:pt x="13" y="1811"/>
                </a:lnTo>
                <a:lnTo>
                  <a:pt x="15" y="1807"/>
                </a:lnTo>
                <a:lnTo>
                  <a:pt x="17" y="1804"/>
                </a:lnTo>
                <a:lnTo>
                  <a:pt x="19" y="1800"/>
                </a:lnTo>
                <a:lnTo>
                  <a:pt x="21" y="1797"/>
                </a:lnTo>
                <a:lnTo>
                  <a:pt x="23" y="1793"/>
                </a:lnTo>
                <a:lnTo>
                  <a:pt x="25" y="1789"/>
                </a:lnTo>
                <a:lnTo>
                  <a:pt x="27" y="1786"/>
                </a:lnTo>
                <a:lnTo>
                  <a:pt x="29" y="1782"/>
                </a:lnTo>
                <a:lnTo>
                  <a:pt x="31" y="1779"/>
                </a:lnTo>
                <a:lnTo>
                  <a:pt x="33" y="1776"/>
                </a:lnTo>
                <a:lnTo>
                  <a:pt x="34" y="1772"/>
                </a:lnTo>
                <a:lnTo>
                  <a:pt x="36" y="1769"/>
                </a:lnTo>
                <a:lnTo>
                  <a:pt x="38" y="1765"/>
                </a:lnTo>
                <a:lnTo>
                  <a:pt x="40" y="1762"/>
                </a:lnTo>
                <a:lnTo>
                  <a:pt x="42" y="1759"/>
                </a:lnTo>
                <a:lnTo>
                  <a:pt x="44" y="1756"/>
                </a:lnTo>
                <a:lnTo>
                  <a:pt x="46" y="1753"/>
                </a:lnTo>
                <a:lnTo>
                  <a:pt x="48" y="1750"/>
                </a:lnTo>
                <a:lnTo>
                  <a:pt x="50" y="1747"/>
                </a:lnTo>
                <a:lnTo>
                  <a:pt x="52" y="1744"/>
                </a:lnTo>
                <a:lnTo>
                  <a:pt x="54" y="1742"/>
                </a:lnTo>
                <a:lnTo>
                  <a:pt x="56" y="1739"/>
                </a:lnTo>
                <a:lnTo>
                  <a:pt x="58" y="1736"/>
                </a:lnTo>
                <a:lnTo>
                  <a:pt x="59" y="1734"/>
                </a:lnTo>
                <a:lnTo>
                  <a:pt x="61" y="1732"/>
                </a:lnTo>
                <a:lnTo>
                  <a:pt x="63" y="1729"/>
                </a:lnTo>
                <a:lnTo>
                  <a:pt x="65" y="1727"/>
                </a:lnTo>
                <a:lnTo>
                  <a:pt x="67" y="1725"/>
                </a:lnTo>
                <a:lnTo>
                  <a:pt x="69" y="1723"/>
                </a:lnTo>
                <a:lnTo>
                  <a:pt x="71" y="1721"/>
                </a:lnTo>
                <a:lnTo>
                  <a:pt x="73" y="1719"/>
                </a:lnTo>
                <a:lnTo>
                  <a:pt x="75" y="1718"/>
                </a:lnTo>
                <a:lnTo>
                  <a:pt x="77" y="1716"/>
                </a:lnTo>
                <a:lnTo>
                  <a:pt x="79" y="1715"/>
                </a:lnTo>
                <a:lnTo>
                  <a:pt x="81" y="1713"/>
                </a:lnTo>
                <a:lnTo>
                  <a:pt x="82" y="1712"/>
                </a:lnTo>
                <a:lnTo>
                  <a:pt x="84" y="1711"/>
                </a:lnTo>
                <a:lnTo>
                  <a:pt x="86" y="1710"/>
                </a:lnTo>
                <a:lnTo>
                  <a:pt x="88" y="1709"/>
                </a:lnTo>
                <a:lnTo>
                  <a:pt x="90" y="1709"/>
                </a:lnTo>
                <a:lnTo>
                  <a:pt x="92" y="1708"/>
                </a:lnTo>
                <a:lnTo>
                  <a:pt x="94" y="1707"/>
                </a:lnTo>
                <a:lnTo>
                  <a:pt x="96" y="1707"/>
                </a:lnTo>
                <a:lnTo>
                  <a:pt x="98" y="1707"/>
                </a:lnTo>
                <a:lnTo>
                  <a:pt x="100" y="1707"/>
                </a:lnTo>
                <a:lnTo>
                  <a:pt x="102" y="1707"/>
                </a:lnTo>
                <a:lnTo>
                  <a:pt x="104" y="1707"/>
                </a:lnTo>
                <a:lnTo>
                  <a:pt x="106" y="1707"/>
                </a:lnTo>
                <a:lnTo>
                  <a:pt x="108" y="1708"/>
                </a:lnTo>
                <a:lnTo>
                  <a:pt x="110" y="1708"/>
                </a:lnTo>
                <a:lnTo>
                  <a:pt x="112" y="1709"/>
                </a:lnTo>
                <a:lnTo>
                  <a:pt x="113" y="1710"/>
                </a:lnTo>
                <a:lnTo>
                  <a:pt x="115" y="1711"/>
                </a:lnTo>
                <a:lnTo>
                  <a:pt x="117" y="1712"/>
                </a:lnTo>
                <a:lnTo>
                  <a:pt x="119" y="1713"/>
                </a:lnTo>
                <a:lnTo>
                  <a:pt x="121" y="1714"/>
                </a:lnTo>
                <a:lnTo>
                  <a:pt x="123" y="1716"/>
                </a:lnTo>
                <a:lnTo>
                  <a:pt x="125" y="1717"/>
                </a:lnTo>
                <a:lnTo>
                  <a:pt x="127" y="1719"/>
                </a:lnTo>
                <a:lnTo>
                  <a:pt x="129" y="1721"/>
                </a:lnTo>
                <a:lnTo>
                  <a:pt x="131" y="1723"/>
                </a:lnTo>
                <a:lnTo>
                  <a:pt x="133" y="1725"/>
                </a:lnTo>
                <a:lnTo>
                  <a:pt x="135" y="1727"/>
                </a:lnTo>
                <a:lnTo>
                  <a:pt x="136" y="1729"/>
                </a:lnTo>
                <a:lnTo>
                  <a:pt x="138" y="1732"/>
                </a:lnTo>
                <a:lnTo>
                  <a:pt x="140" y="1734"/>
                </a:lnTo>
                <a:lnTo>
                  <a:pt x="142" y="1737"/>
                </a:lnTo>
                <a:lnTo>
                  <a:pt x="144" y="1740"/>
                </a:lnTo>
                <a:lnTo>
                  <a:pt x="146" y="1743"/>
                </a:lnTo>
                <a:lnTo>
                  <a:pt x="148" y="1746"/>
                </a:lnTo>
                <a:lnTo>
                  <a:pt x="150" y="1749"/>
                </a:lnTo>
                <a:lnTo>
                  <a:pt x="152" y="1752"/>
                </a:lnTo>
                <a:lnTo>
                  <a:pt x="154" y="1755"/>
                </a:lnTo>
                <a:lnTo>
                  <a:pt x="156" y="1759"/>
                </a:lnTo>
                <a:lnTo>
                  <a:pt x="158" y="1762"/>
                </a:lnTo>
                <a:lnTo>
                  <a:pt x="160" y="1766"/>
                </a:lnTo>
                <a:lnTo>
                  <a:pt x="161" y="1769"/>
                </a:lnTo>
                <a:lnTo>
                  <a:pt x="163" y="1773"/>
                </a:lnTo>
                <a:lnTo>
                  <a:pt x="165" y="1777"/>
                </a:lnTo>
                <a:lnTo>
                  <a:pt x="167" y="1781"/>
                </a:lnTo>
                <a:lnTo>
                  <a:pt x="169" y="1785"/>
                </a:lnTo>
                <a:lnTo>
                  <a:pt x="171" y="1789"/>
                </a:lnTo>
                <a:lnTo>
                  <a:pt x="173" y="1793"/>
                </a:lnTo>
                <a:lnTo>
                  <a:pt x="175" y="1797"/>
                </a:lnTo>
                <a:lnTo>
                  <a:pt x="177" y="1801"/>
                </a:lnTo>
                <a:lnTo>
                  <a:pt x="179" y="1806"/>
                </a:lnTo>
                <a:lnTo>
                  <a:pt x="181" y="1810"/>
                </a:lnTo>
                <a:lnTo>
                  <a:pt x="183" y="1814"/>
                </a:lnTo>
                <a:lnTo>
                  <a:pt x="185" y="1819"/>
                </a:lnTo>
                <a:lnTo>
                  <a:pt x="187" y="1823"/>
                </a:lnTo>
                <a:lnTo>
                  <a:pt x="188" y="1828"/>
                </a:lnTo>
                <a:lnTo>
                  <a:pt x="190" y="1832"/>
                </a:lnTo>
                <a:lnTo>
                  <a:pt x="192" y="1837"/>
                </a:lnTo>
                <a:lnTo>
                  <a:pt x="194" y="1832"/>
                </a:lnTo>
                <a:lnTo>
                  <a:pt x="196" y="1828"/>
                </a:lnTo>
                <a:lnTo>
                  <a:pt x="198" y="1823"/>
                </a:lnTo>
                <a:lnTo>
                  <a:pt x="200" y="1819"/>
                </a:lnTo>
                <a:lnTo>
                  <a:pt x="202" y="1814"/>
                </a:lnTo>
                <a:lnTo>
                  <a:pt x="204" y="1809"/>
                </a:lnTo>
                <a:lnTo>
                  <a:pt x="206" y="1805"/>
                </a:lnTo>
                <a:lnTo>
                  <a:pt x="208" y="1800"/>
                </a:lnTo>
                <a:lnTo>
                  <a:pt x="210" y="1795"/>
                </a:lnTo>
                <a:lnTo>
                  <a:pt x="212" y="1791"/>
                </a:lnTo>
                <a:lnTo>
                  <a:pt x="214" y="1786"/>
                </a:lnTo>
                <a:lnTo>
                  <a:pt x="215" y="1782"/>
                </a:lnTo>
                <a:lnTo>
                  <a:pt x="217" y="1777"/>
                </a:lnTo>
                <a:lnTo>
                  <a:pt x="219" y="1773"/>
                </a:lnTo>
                <a:lnTo>
                  <a:pt x="221" y="1768"/>
                </a:lnTo>
                <a:lnTo>
                  <a:pt x="223" y="1764"/>
                </a:lnTo>
                <a:lnTo>
                  <a:pt x="225" y="1759"/>
                </a:lnTo>
                <a:lnTo>
                  <a:pt x="227" y="1755"/>
                </a:lnTo>
                <a:lnTo>
                  <a:pt x="229" y="1751"/>
                </a:lnTo>
                <a:lnTo>
                  <a:pt x="231" y="1747"/>
                </a:lnTo>
                <a:lnTo>
                  <a:pt x="233" y="1742"/>
                </a:lnTo>
                <a:lnTo>
                  <a:pt x="235" y="1738"/>
                </a:lnTo>
                <a:lnTo>
                  <a:pt x="237" y="1734"/>
                </a:lnTo>
                <a:lnTo>
                  <a:pt x="238" y="1731"/>
                </a:lnTo>
                <a:lnTo>
                  <a:pt x="240" y="1727"/>
                </a:lnTo>
                <a:lnTo>
                  <a:pt x="242" y="1723"/>
                </a:lnTo>
                <a:lnTo>
                  <a:pt x="244" y="1719"/>
                </a:lnTo>
                <a:lnTo>
                  <a:pt x="246" y="1716"/>
                </a:lnTo>
                <a:lnTo>
                  <a:pt x="248" y="1713"/>
                </a:lnTo>
                <a:lnTo>
                  <a:pt x="250" y="1709"/>
                </a:lnTo>
                <a:lnTo>
                  <a:pt x="252" y="1706"/>
                </a:lnTo>
                <a:lnTo>
                  <a:pt x="254" y="1703"/>
                </a:lnTo>
                <a:lnTo>
                  <a:pt x="256" y="1700"/>
                </a:lnTo>
                <a:lnTo>
                  <a:pt x="258" y="1697"/>
                </a:lnTo>
                <a:lnTo>
                  <a:pt x="260" y="1694"/>
                </a:lnTo>
                <a:lnTo>
                  <a:pt x="262" y="1692"/>
                </a:lnTo>
                <a:lnTo>
                  <a:pt x="263" y="1689"/>
                </a:lnTo>
                <a:lnTo>
                  <a:pt x="265" y="1687"/>
                </a:lnTo>
                <a:lnTo>
                  <a:pt x="267" y="1685"/>
                </a:lnTo>
                <a:lnTo>
                  <a:pt x="269" y="1683"/>
                </a:lnTo>
                <a:lnTo>
                  <a:pt x="271" y="1681"/>
                </a:lnTo>
                <a:lnTo>
                  <a:pt x="273" y="1679"/>
                </a:lnTo>
                <a:lnTo>
                  <a:pt x="275" y="1677"/>
                </a:lnTo>
                <a:lnTo>
                  <a:pt x="277" y="1676"/>
                </a:lnTo>
                <a:lnTo>
                  <a:pt x="279" y="1674"/>
                </a:lnTo>
                <a:lnTo>
                  <a:pt x="281" y="1673"/>
                </a:lnTo>
                <a:lnTo>
                  <a:pt x="283" y="1672"/>
                </a:lnTo>
                <a:lnTo>
                  <a:pt x="285" y="1671"/>
                </a:lnTo>
                <a:lnTo>
                  <a:pt x="287" y="1671"/>
                </a:lnTo>
                <a:lnTo>
                  <a:pt x="289" y="1670"/>
                </a:lnTo>
                <a:lnTo>
                  <a:pt x="291" y="1670"/>
                </a:lnTo>
                <a:lnTo>
                  <a:pt x="293" y="1669"/>
                </a:lnTo>
                <a:lnTo>
                  <a:pt x="294" y="1669"/>
                </a:lnTo>
                <a:lnTo>
                  <a:pt x="296" y="1669"/>
                </a:lnTo>
                <a:lnTo>
                  <a:pt x="298" y="1670"/>
                </a:lnTo>
                <a:lnTo>
                  <a:pt x="300" y="1670"/>
                </a:lnTo>
                <a:lnTo>
                  <a:pt x="302" y="1671"/>
                </a:lnTo>
                <a:lnTo>
                  <a:pt x="304" y="1671"/>
                </a:lnTo>
                <a:lnTo>
                  <a:pt x="306" y="1672"/>
                </a:lnTo>
                <a:lnTo>
                  <a:pt x="308" y="1673"/>
                </a:lnTo>
                <a:lnTo>
                  <a:pt x="310" y="1675"/>
                </a:lnTo>
                <a:lnTo>
                  <a:pt x="312" y="1676"/>
                </a:lnTo>
                <a:lnTo>
                  <a:pt x="314" y="1678"/>
                </a:lnTo>
                <a:lnTo>
                  <a:pt x="316" y="1680"/>
                </a:lnTo>
                <a:lnTo>
                  <a:pt x="317" y="1681"/>
                </a:lnTo>
                <a:lnTo>
                  <a:pt x="319" y="1684"/>
                </a:lnTo>
                <a:lnTo>
                  <a:pt x="321" y="1686"/>
                </a:lnTo>
                <a:lnTo>
                  <a:pt x="323" y="1688"/>
                </a:lnTo>
                <a:lnTo>
                  <a:pt x="325" y="1691"/>
                </a:lnTo>
                <a:lnTo>
                  <a:pt x="327" y="1694"/>
                </a:lnTo>
                <a:lnTo>
                  <a:pt x="329" y="1697"/>
                </a:lnTo>
                <a:lnTo>
                  <a:pt x="331" y="1700"/>
                </a:lnTo>
                <a:lnTo>
                  <a:pt x="333" y="1703"/>
                </a:lnTo>
                <a:lnTo>
                  <a:pt x="335" y="1706"/>
                </a:lnTo>
                <a:lnTo>
                  <a:pt x="337" y="1710"/>
                </a:lnTo>
                <a:lnTo>
                  <a:pt x="339" y="1713"/>
                </a:lnTo>
                <a:lnTo>
                  <a:pt x="341" y="1717"/>
                </a:lnTo>
                <a:lnTo>
                  <a:pt x="342" y="1721"/>
                </a:lnTo>
                <a:lnTo>
                  <a:pt x="344" y="1725"/>
                </a:lnTo>
                <a:lnTo>
                  <a:pt x="346" y="1730"/>
                </a:lnTo>
                <a:lnTo>
                  <a:pt x="348" y="1734"/>
                </a:lnTo>
                <a:lnTo>
                  <a:pt x="350" y="1738"/>
                </a:lnTo>
                <a:lnTo>
                  <a:pt x="352" y="1743"/>
                </a:lnTo>
                <a:lnTo>
                  <a:pt x="354" y="1748"/>
                </a:lnTo>
                <a:lnTo>
                  <a:pt x="356" y="1753"/>
                </a:lnTo>
                <a:lnTo>
                  <a:pt x="358" y="1758"/>
                </a:lnTo>
                <a:lnTo>
                  <a:pt x="360" y="1763"/>
                </a:lnTo>
                <a:lnTo>
                  <a:pt x="362" y="1768"/>
                </a:lnTo>
                <a:lnTo>
                  <a:pt x="364" y="1773"/>
                </a:lnTo>
                <a:lnTo>
                  <a:pt x="365" y="1779"/>
                </a:lnTo>
                <a:lnTo>
                  <a:pt x="367" y="1784"/>
                </a:lnTo>
                <a:lnTo>
                  <a:pt x="369" y="1790"/>
                </a:lnTo>
                <a:lnTo>
                  <a:pt x="371" y="1795"/>
                </a:lnTo>
                <a:lnTo>
                  <a:pt x="373" y="1801"/>
                </a:lnTo>
                <a:lnTo>
                  <a:pt x="375" y="1807"/>
                </a:lnTo>
                <a:lnTo>
                  <a:pt x="377" y="1813"/>
                </a:lnTo>
                <a:lnTo>
                  <a:pt x="379" y="1819"/>
                </a:lnTo>
                <a:lnTo>
                  <a:pt x="381" y="1825"/>
                </a:lnTo>
                <a:lnTo>
                  <a:pt x="383" y="1831"/>
                </a:lnTo>
                <a:lnTo>
                  <a:pt x="385" y="1837"/>
                </a:lnTo>
                <a:lnTo>
                  <a:pt x="387" y="1831"/>
                </a:lnTo>
                <a:lnTo>
                  <a:pt x="389" y="1825"/>
                </a:lnTo>
                <a:lnTo>
                  <a:pt x="391" y="1819"/>
                </a:lnTo>
                <a:lnTo>
                  <a:pt x="393" y="1812"/>
                </a:lnTo>
                <a:lnTo>
                  <a:pt x="395" y="1806"/>
                </a:lnTo>
                <a:lnTo>
                  <a:pt x="396" y="1800"/>
                </a:lnTo>
                <a:lnTo>
                  <a:pt x="398" y="1794"/>
                </a:lnTo>
                <a:lnTo>
                  <a:pt x="400" y="1787"/>
                </a:lnTo>
                <a:lnTo>
                  <a:pt x="402" y="1781"/>
                </a:lnTo>
                <a:lnTo>
                  <a:pt x="404" y="1775"/>
                </a:lnTo>
                <a:lnTo>
                  <a:pt x="406" y="1769"/>
                </a:lnTo>
                <a:lnTo>
                  <a:pt x="408" y="1762"/>
                </a:lnTo>
                <a:lnTo>
                  <a:pt x="410" y="1756"/>
                </a:lnTo>
                <a:lnTo>
                  <a:pt x="412" y="1750"/>
                </a:lnTo>
                <a:lnTo>
                  <a:pt x="414" y="1744"/>
                </a:lnTo>
                <a:lnTo>
                  <a:pt x="416" y="1738"/>
                </a:lnTo>
                <a:lnTo>
                  <a:pt x="418" y="1732"/>
                </a:lnTo>
                <a:lnTo>
                  <a:pt x="419" y="1726"/>
                </a:lnTo>
                <a:lnTo>
                  <a:pt x="421" y="1720"/>
                </a:lnTo>
                <a:lnTo>
                  <a:pt x="423" y="1714"/>
                </a:lnTo>
                <a:lnTo>
                  <a:pt x="425" y="1709"/>
                </a:lnTo>
                <a:lnTo>
                  <a:pt x="427" y="1703"/>
                </a:lnTo>
                <a:lnTo>
                  <a:pt x="429" y="1697"/>
                </a:lnTo>
                <a:lnTo>
                  <a:pt x="431" y="1692"/>
                </a:lnTo>
                <a:lnTo>
                  <a:pt x="433" y="1687"/>
                </a:lnTo>
                <a:lnTo>
                  <a:pt x="435" y="1681"/>
                </a:lnTo>
                <a:lnTo>
                  <a:pt x="437" y="1676"/>
                </a:lnTo>
                <a:lnTo>
                  <a:pt x="439" y="1671"/>
                </a:lnTo>
                <a:lnTo>
                  <a:pt x="441" y="1667"/>
                </a:lnTo>
                <a:lnTo>
                  <a:pt x="443" y="1662"/>
                </a:lnTo>
                <a:lnTo>
                  <a:pt x="444" y="1657"/>
                </a:lnTo>
                <a:lnTo>
                  <a:pt x="446" y="1653"/>
                </a:lnTo>
                <a:lnTo>
                  <a:pt x="448" y="1649"/>
                </a:lnTo>
                <a:lnTo>
                  <a:pt x="450" y="1644"/>
                </a:lnTo>
                <a:lnTo>
                  <a:pt x="452" y="1640"/>
                </a:lnTo>
                <a:lnTo>
                  <a:pt x="454" y="1637"/>
                </a:lnTo>
                <a:lnTo>
                  <a:pt x="456" y="1633"/>
                </a:lnTo>
                <a:lnTo>
                  <a:pt x="458" y="1629"/>
                </a:lnTo>
                <a:lnTo>
                  <a:pt x="460" y="1626"/>
                </a:lnTo>
                <a:lnTo>
                  <a:pt x="462" y="1623"/>
                </a:lnTo>
                <a:lnTo>
                  <a:pt x="464" y="1620"/>
                </a:lnTo>
                <a:lnTo>
                  <a:pt x="466" y="1618"/>
                </a:lnTo>
                <a:lnTo>
                  <a:pt x="467" y="1615"/>
                </a:lnTo>
                <a:lnTo>
                  <a:pt x="469" y="1613"/>
                </a:lnTo>
                <a:lnTo>
                  <a:pt x="471" y="1611"/>
                </a:lnTo>
                <a:lnTo>
                  <a:pt x="473" y="1609"/>
                </a:lnTo>
                <a:lnTo>
                  <a:pt x="475" y="1607"/>
                </a:lnTo>
                <a:lnTo>
                  <a:pt x="477" y="1606"/>
                </a:lnTo>
                <a:lnTo>
                  <a:pt x="479" y="1604"/>
                </a:lnTo>
                <a:lnTo>
                  <a:pt x="481" y="1603"/>
                </a:lnTo>
                <a:lnTo>
                  <a:pt x="483" y="1602"/>
                </a:lnTo>
                <a:lnTo>
                  <a:pt x="485" y="1602"/>
                </a:lnTo>
                <a:lnTo>
                  <a:pt x="487" y="1601"/>
                </a:lnTo>
                <a:lnTo>
                  <a:pt x="489" y="1601"/>
                </a:lnTo>
                <a:lnTo>
                  <a:pt x="491" y="1601"/>
                </a:lnTo>
                <a:lnTo>
                  <a:pt x="493" y="1602"/>
                </a:lnTo>
                <a:lnTo>
                  <a:pt x="495" y="1602"/>
                </a:lnTo>
                <a:lnTo>
                  <a:pt x="497" y="1603"/>
                </a:lnTo>
                <a:lnTo>
                  <a:pt x="498" y="1604"/>
                </a:lnTo>
                <a:lnTo>
                  <a:pt x="500" y="1605"/>
                </a:lnTo>
                <a:lnTo>
                  <a:pt x="502" y="1607"/>
                </a:lnTo>
                <a:lnTo>
                  <a:pt x="504" y="1609"/>
                </a:lnTo>
                <a:lnTo>
                  <a:pt x="506" y="1611"/>
                </a:lnTo>
                <a:lnTo>
                  <a:pt x="508" y="1613"/>
                </a:lnTo>
                <a:lnTo>
                  <a:pt x="510" y="1615"/>
                </a:lnTo>
                <a:lnTo>
                  <a:pt x="512" y="1618"/>
                </a:lnTo>
                <a:lnTo>
                  <a:pt x="514" y="1621"/>
                </a:lnTo>
                <a:lnTo>
                  <a:pt x="516" y="1624"/>
                </a:lnTo>
                <a:lnTo>
                  <a:pt x="518" y="1628"/>
                </a:lnTo>
                <a:lnTo>
                  <a:pt x="520" y="1631"/>
                </a:lnTo>
                <a:lnTo>
                  <a:pt x="521" y="1635"/>
                </a:lnTo>
                <a:lnTo>
                  <a:pt x="523" y="1639"/>
                </a:lnTo>
                <a:lnTo>
                  <a:pt x="525" y="1644"/>
                </a:lnTo>
                <a:lnTo>
                  <a:pt x="527" y="1648"/>
                </a:lnTo>
                <a:lnTo>
                  <a:pt x="529" y="1653"/>
                </a:lnTo>
                <a:lnTo>
                  <a:pt x="531" y="1658"/>
                </a:lnTo>
                <a:lnTo>
                  <a:pt x="533" y="1664"/>
                </a:lnTo>
                <a:lnTo>
                  <a:pt x="535" y="1669"/>
                </a:lnTo>
                <a:lnTo>
                  <a:pt x="537" y="1675"/>
                </a:lnTo>
                <a:lnTo>
                  <a:pt x="539" y="1681"/>
                </a:lnTo>
                <a:lnTo>
                  <a:pt x="541" y="1687"/>
                </a:lnTo>
                <a:lnTo>
                  <a:pt x="543" y="1693"/>
                </a:lnTo>
                <a:lnTo>
                  <a:pt x="545" y="1700"/>
                </a:lnTo>
                <a:lnTo>
                  <a:pt x="546" y="1707"/>
                </a:lnTo>
                <a:lnTo>
                  <a:pt x="548" y="1714"/>
                </a:lnTo>
                <a:lnTo>
                  <a:pt x="550" y="1721"/>
                </a:lnTo>
                <a:lnTo>
                  <a:pt x="552" y="1728"/>
                </a:lnTo>
                <a:lnTo>
                  <a:pt x="554" y="1736"/>
                </a:lnTo>
                <a:lnTo>
                  <a:pt x="556" y="1743"/>
                </a:lnTo>
                <a:lnTo>
                  <a:pt x="558" y="1751"/>
                </a:lnTo>
                <a:lnTo>
                  <a:pt x="560" y="1759"/>
                </a:lnTo>
                <a:lnTo>
                  <a:pt x="562" y="1767"/>
                </a:lnTo>
                <a:lnTo>
                  <a:pt x="564" y="1776"/>
                </a:lnTo>
                <a:lnTo>
                  <a:pt x="566" y="1784"/>
                </a:lnTo>
                <a:lnTo>
                  <a:pt x="568" y="1793"/>
                </a:lnTo>
                <a:lnTo>
                  <a:pt x="570" y="1801"/>
                </a:lnTo>
                <a:lnTo>
                  <a:pt x="572" y="1810"/>
                </a:lnTo>
                <a:lnTo>
                  <a:pt x="573" y="1819"/>
                </a:lnTo>
                <a:lnTo>
                  <a:pt x="575" y="1828"/>
                </a:lnTo>
                <a:lnTo>
                  <a:pt x="577" y="1837"/>
                </a:lnTo>
                <a:lnTo>
                  <a:pt x="579" y="1828"/>
                </a:lnTo>
                <a:lnTo>
                  <a:pt x="581" y="1818"/>
                </a:lnTo>
                <a:lnTo>
                  <a:pt x="583" y="1809"/>
                </a:lnTo>
                <a:lnTo>
                  <a:pt x="585" y="1800"/>
                </a:lnTo>
                <a:lnTo>
                  <a:pt x="587" y="1790"/>
                </a:lnTo>
                <a:lnTo>
                  <a:pt x="589" y="1781"/>
                </a:lnTo>
                <a:lnTo>
                  <a:pt x="591" y="1771"/>
                </a:lnTo>
                <a:lnTo>
                  <a:pt x="593" y="1761"/>
                </a:lnTo>
                <a:lnTo>
                  <a:pt x="595" y="1752"/>
                </a:lnTo>
                <a:lnTo>
                  <a:pt x="597" y="1742"/>
                </a:lnTo>
                <a:lnTo>
                  <a:pt x="599" y="1732"/>
                </a:lnTo>
                <a:lnTo>
                  <a:pt x="600" y="1723"/>
                </a:lnTo>
                <a:lnTo>
                  <a:pt x="602" y="1713"/>
                </a:lnTo>
                <a:lnTo>
                  <a:pt x="604" y="1703"/>
                </a:lnTo>
                <a:lnTo>
                  <a:pt x="606" y="1694"/>
                </a:lnTo>
                <a:lnTo>
                  <a:pt x="608" y="1684"/>
                </a:lnTo>
                <a:lnTo>
                  <a:pt x="610" y="1674"/>
                </a:lnTo>
                <a:lnTo>
                  <a:pt x="612" y="1665"/>
                </a:lnTo>
                <a:lnTo>
                  <a:pt x="614" y="1656"/>
                </a:lnTo>
                <a:lnTo>
                  <a:pt x="616" y="1646"/>
                </a:lnTo>
                <a:lnTo>
                  <a:pt x="618" y="1637"/>
                </a:lnTo>
                <a:lnTo>
                  <a:pt x="620" y="1628"/>
                </a:lnTo>
                <a:lnTo>
                  <a:pt x="622" y="1619"/>
                </a:lnTo>
                <a:lnTo>
                  <a:pt x="623" y="1610"/>
                </a:lnTo>
                <a:lnTo>
                  <a:pt x="625" y="1601"/>
                </a:lnTo>
                <a:lnTo>
                  <a:pt x="627" y="1592"/>
                </a:lnTo>
                <a:lnTo>
                  <a:pt x="629" y="1583"/>
                </a:lnTo>
                <a:lnTo>
                  <a:pt x="631" y="1575"/>
                </a:lnTo>
                <a:lnTo>
                  <a:pt x="633" y="1567"/>
                </a:lnTo>
                <a:lnTo>
                  <a:pt x="635" y="1559"/>
                </a:lnTo>
                <a:lnTo>
                  <a:pt x="637" y="1551"/>
                </a:lnTo>
                <a:lnTo>
                  <a:pt x="639" y="1543"/>
                </a:lnTo>
                <a:lnTo>
                  <a:pt x="641" y="1536"/>
                </a:lnTo>
                <a:lnTo>
                  <a:pt x="643" y="1528"/>
                </a:lnTo>
                <a:lnTo>
                  <a:pt x="645" y="1521"/>
                </a:lnTo>
                <a:lnTo>
                  <a:pt x="647" y="1514"/>
                </a:lnTo>
                <a:lnTo>
                  <a:pt x="648" y="1508"/>
                </a:lnTo>
                <a:lnTo>
                  <a:pt x="650" y="1501"/>
                </a:lnTo>
                <a:lnTo>
                  <a:pt x="652" y="1495"/>
                </a:lnTo>
                <a:lnTo>
                  <a:pt x="654" y="1489"/>
                </a:lnTo>
                <a:lnTo>
                  <a:pt x="656" y="1484"/>
                </a:lnTo>
                <a:lnTo>
                  <a:pt x="658" y="1479"/>
                </a:lnTo>
                <a:lnTo>
                  <a:pt x="660" y="1474"/>
                </a:lnTo>
                <a:lnTo>
                  <a:pt x="662" y="1469"/>
                </a:lnTo>
                <a:lnTo>
                  <a:pt x="664" y="1464"/>
                </a:lnTo>
                <a:lnTo>
                  <a:pt x="666" y="1460"/>
                </a:lnTo>
                <a:lnTo>
                  <a:pt x="668" y="1457"/>
                </a:lnTo>
                <a:lnTo>
                  <a:pt x="670" y="1453"/>
                </a:lnTo>
                <a:lnTo>
                  <a:pt x="672" y="1450"/>
                </a:lnTo>
                <a:lnTo>
                  <a:pt x="674" y="1447"/>
                </a:lnTo>
                <a:lnTo>
                  <a:pt x="676" y="1445"/>
                </a:lnTo>
                <a:lnTo>
                  <a:pt x="678" y="1443"/>
                </a:lnTo>
                <a:lnTo>
                  <a:pt x="679" y="1441"/>
                </a:lnTo>
                <a:lnTo>
                  <a:pt x="681" y="1440"/>
                </a:lnTo>
                <a:lnTo>
                  <a:pt x="683" y="1439"/>
                </a:lnTo>
                <a:lnTo>
                  <a:pt x="685" y="1438"/>
                </a:lnTo>
                <a:lnTo>
                  <a:pt x="687" y="1438"/>
                </a:lnTo>
                <a:lnTo>
                  <a:pt x="689" y="1438"/>
                </a:lnTo>
                <a:lnTo>
                  <a:pt x="691" y="1439"/>
                </a:lnTo>
                <a:lnTo>
                  <a:pt x="693" y="1440"/>
                </a:lnTo>
                <a:lnTo>
                  <a:pt x="695" y="1441"/>
                </a:lnTo>
                <a:lnTo>
                  <a:pt x="697" y="1443"/>
                </a:lnTo>
                <a:lnTo>
                  <a:pt x="699" y="1445"/>
                </a:lnTo>
                <a:lnTo>
                  <a:pt x="701" y="1448"/>
                </a:lnTo>
                <a:lnTo>
                  <a:pt x="702" y="1451"/>
                </a:lnTo>
                <a:lnTo>
                  <a:pt x="704" y="1455"/>
                </a:lnTo>
                <a:lnTo>
                  <a:pt x="706" y="1459"/>
                </a:lnTo>
                <a:lnTo>
                  <a:pt x="708" y="1463"/>
                </a:lnTo>
                <a:lnTo>
                  <a:pt x="710" y="1468"/>
                </a:lnTo>
                <a:lnTo>
                  <a:pt x="712" y="1473"/>
                </a:lnTo>
                <a:lnTo>
                  <a:pt x="714" y="1479"/>
                </a:lnTo>
                <a:lnTo>
                  <a:pt x="716" y="1485"/>
                </a:lnTo>
                <a:lnTo>
                  <a:pt x="718" y="1492"/>
                </a:lnTo>
                <a:lnTo>
                  <a:pt x="720" y="1499"/>
                </a:lnTo>
                <a:lnTo>
                  <a:pt x="722" y="1506"/>
                </a:lnTo>
                <a:lnTo>
                  <a:pt x="724" y="1514"/>
                </a:lnTo>
                <a:lnTo>
                  <a:pt x="726" y="1523"/>
                </a:lnTo>
                <a:lnTo>
                  <a:pt x="727" y="1532"/>
                </a:lnTo>
                <a:lnTo>
                  <a:pt x="729" y="1541"/>
                </a:lnTo>
                <a:lnTo>
                  <a:pt x="731" y="1551"/>
                </a:lnTo>
                <a:lnTo>
                  <a:pt x="733" y="1561"/>
                </a:lnTo>
                <a:lnTo>
                  <a:pt x="735" y="1572"/>
                </a:lnTo>
                <a:lnTo>
                  <a:pt x="737" y="1583"/>
                </a:lnTo>
                <a:lnTo>
                  <a:pt x="739" y="1594"/>
                </a:lnTo>
                <a:lnTo>
                  <a:pt x="741" y="1606"/>
                </a:lnTo>
                <a:lnTo>
                  <a:pt x="743" y="1619"/>
                </a:lnTo>
                <a:lnTo>
                  <a:pt x="745" y="1631"/>
                </a:lnTo>
                <a:lnTo>
                  <a:pt x="747" y="1645"/>
                </a:lnTo>
                <a:lnTo>
                  <a:pt x="749" y="1659"/>
                </a:lnTo>
                <a:lnTo>
                  <a:pt x="750" y="1673"/>
                </a:lnTo>
                <a:lnTo>
                  <a:pt x="752" y="1687"/>
                </a:lnTo>
                <a:lnTo>
                  <a:pt x="754" y="1702"/>
                </a:lnTo>
                <a:lnTo>
                  <a:pt x="756" y="1718"/>
                </a:lnTo>
                <a:lnTo>
                  <a:pt x="758" y="1734"/>
                </a:lnTo>
                <a:lnTo>
                  <a:pt x="760" y="1750"/>
                </a:lnTo>
                <a:lnTo>
                  <a:pt x="762" y="1767"/>
                </a:lnTo>
                <a:lnTo>
                  <a:pt x="764" y="1784"/>
                </a:lnTo>
                <a:lnTo>
                  <a:pt x="766" y="1801"/>
                </a:lnTo>
                <a:lnTo>
                  <a:pt x="768" y="1819"/>
                </a:lnTo>
                <a:lnTo>
                  <a:pt x="770" y="1837"/>
                </a:lnTo>
                <a:lnTo>
                  <a:pt x="772" y="1818"/>
                </a:lnTo>
                <a:lnTo>
                  <a:pt x="774" y="1800"/>
                </a:lnTo>
                <a:lnTo>
                  <a:pt x="776" y="1780"/>
                </a:lnTo>
                <a:lnTo>
                  <a:pt x="778" y="1761"/>
                </a:lnTo>
                <a:lnTo>
                  <a:pt x="780" y="1741"/>
                </a:lnTo>
                <a:lnTo>
                  <a:pt x="781" y="1721"/>
                </a:lnTo>
                <a:lnTo>
                  <a:pt x="783" y="1700"/>
                </a:lnTo>
                <a:lnTo>
                  <a:pt x="785" y="1679"/>
                </a:lnTo>
                <a:lnTo>
                  <a:pt x="787" y="1658"/>
                </a:lnTo>
                <a:lnTo>
                  <a:pt x="789" y="1636"/>
                </a:lnTo>
                <a:lnTo>
                  <a:pt x="791" y="1614"/>
                </a:lnTo>
                <a:lnTo>
                  <a:pt x="793" y="1592"/>
                </a:lnTo>
                <a:lnTo>
                  <a:pt x="795" y="1570"/>
                </a:lnTo>
                <a:lnTo>
                  <a:pt x="797" y="1547"/>
                </a:lnTo>
                <a:lnTo>
                  <a:pt x="799" y="1525"/>
                </a:lnTo>
                <a:lnTo>
                  <a:pt x="801" y="1502"/>
                </a:lnTo>
                <a:lnTo>
                  <a:pt x="803" y="1478"/>
                </a:lnTo>
                <a:lnTo>
                  <a:pt x="804" y="1455"/>
                </a:lnTo>
                <a:lnTo>
                  <a:pt x="806" y="1431"/>
                </a:lnTo>
                <a:lnTo>
                  <a:pt x="808" y="1407"/>
                </a:lnTo>
                <a:lnTo>
                  <a:pt x="810" y="1384"/>
                </a:lnTo>
                <a:lnTo>
                  <a:pt x="812" y="1359"/>
                </a:lnTo>
                <a:lnTo>
                  <a:pt x="814" y="1335"/>
                </a:lnTo>
                <a:lnTo>
                  <a:pt x="816" y="1310"/>
                </a:lnTo>
                <a:lnTo>
                  <a:pt x="818" y="1286"/>
                </a:lnTo>
                <a:lnTo>
                  <a:pt x="820" y="1261"/>
                </a:lnTo>
                <a:lnTo>
                  <a:pt x="822" y="1236"/>
                </a:lnTo>
                <a:lnTo>
                  <a:pt x="824" y="1211"/>
                </a:lnTo>
                <a:lnTo>
                  <a:pt x="826" y="1186"/>
                </a:lnTo>
                <a:lnTo>
                  <a:pt x="828" y="1161"/>
                </a:lnTo>
                <a:lnTo>
                  <a:pt x="829" y="1136"/>
                </a:lnTo>
                <a:lnTo>
                  <a:pt x="831" y="1111"/>
                </a:lnTo>
                <a:lnTo>
                  <a:pt x="833" y="1086"/>
                </a:lnTo>
                <a:lnTo>
                  <a:pt x="835" y="1061"/>
                </a:lnTo>
                <a:lnTo>
                  <a:pt x="837" y="1036"/>
                </a:lnTo>
                <a:lnTo>
                  <a:pt x="839" y="1010"/>
                </a:lnTo>
                <a:lnTo>
                  <a:pt x="841" y="985"/>
                </a:lnTo>
                <a:lnTo>
                  <a:pt x="843" y="960"/>
                </a:lnTo>
                <a:lnTo>
                  <a:pt x="845" y="935"/>
                </a:lnTo>
                <a:lnTo>
                  <a:pt x="847" y="910"/>
                </a:lnTo>
                <a:lnTo>
                  <a:pt x="849" y="885"/>
                </a:lnTo>
                <a:lnTo>
                  <a:pt x="851" y="861"/>
                </a:lnTo>
                <a:lnTo>
                  <a:pt x="852" y="836"/>
                </a:lnTo>
                <a:lnTo>
                  <a:pt x="854" y="811"/>
                </a:lnTo>
                <a:lnTo>
                  <a:pt x="856" y="787"/>
                </a:lnTo>
                <a:lnTo>
                  <a:pt x="858" y="763"/>
                </a:lnTo>
                <a:lnTo>
                  <a:pt x="860" y="739"/>
                </a:lnTo>
                <a:lnTo>
                  <a:pt x="862" y="715"/>
                </a:lnTo>
                <a:lnTo>
                  <a:pt x="864" y="691"/>
                </a:lnTo>
                <a:lnTo>
                  <a:pt x="866" y="668"/>
                </a:lnTo>
                <a:lnTo>
                  <a:pt x="868" y="644"/>
                </a:lnTo>
                <a:lnTo>
                  <a:pt x="870" y="621"/>
                </a:lnTo>
                <a:lnTo>
                  <a:pt x="872" y="598"/>
                </a:lnTo>
                <a:lnTo>
                  <a:pt x="874" y="576"/>
                </a:lnTo>
                <a:lnTo>
                  <a:pt x="876" y="554"/>
                </a:lnTo>
                <a:lnTo>
                  <a:pt x="878" y="532"/>
                </a:lnTo>
                <a:lnTo>
                  <a:pt x="880" y="510"/>
                </a:lnTo>
                <a:lnTo>
                  <a:pt x="882" y="488"/>
                </a:lnTo>
                <a:lnTo>
                  <a:pt x="883" y="467"/>
                </a:lnTo>
                <a:lnTo>
                  <a:pt x="885" y="447"/>
                </a:lnTo>
                <a:lnTo>
                  <a:pt x="887" y="426"/>
                </a:lnTo>
                <a:lnTo>
                  <a:pt x="889" y="406"/>
                </a:lnTo>
                <a:lnTo>
                  <a:pt x="891" y="387"/>
                </a:lnTo>
                <a:lnTo>
                  <a:pt x="893" y="367"/>
                </a:lnTo>
                <a:lnTo>
                  <a:pt x="895" y="348"/>
                </a:lnTo>
                <a:lnTo>
                  <a:pt x="897" y="330"/>
                </a:lnTo>
                <a:lnTo>
                  <a:pt x="899" y="312"/>
                </a:lnTo>
                <a:lnTo>
                  <a:pt x="901" y="294"/>
                </a:lnTo>
                <a:lnTo>
                  <a:pt x="903" y="277"/>
                </a:lnTo>
                <a:lnTo>
                  <a:pt x="905" y="260"/>
                </a:lnTo>
                <a:lnTo>
                  <a:pt x="906" y="244"/>
                </a:lnTo>
                <a:lnTo>
                  <a:pt x="908" y="228"/>
                </a:lnTo>
                <a:lnTo>
                  <a:pt x="910" y="213"/>
                </a:lnTo>
                <a:lnTo>
                  <a:pt x="912" y="198"/>
                </a:lnTo>
                <a:lnTo>
                  <a:pt x="914" y="183"/>
                </a:lnTo>
                <a:lnTo>
                  <a:pt x="916" y="169"/>
                </a:lnTo>
                <a:lnTo>
                  <a:pt x="918" y="156"/>
                </a:lnTo>
                <a:lnTo>
                  <a:pt x="920" y="143"/>
                </a:lnTo>
                <a:lnTo>
                  <a:pt x="922" y="130"/>
                </a:lnTo>
                <a:lnTo>
                  <a:pt x="924" y="119"/>
                </a:lnTo>
                <a:lnTo>
                  <a:pt x="926" y="107"/>
                </a:lnTo>
                <a:lnTo>
                  <a:pt x="928" y="96"/>
                </a:lnTo>
                <a:lnTo>
                  <a:pt x="930" y="86"/>
                </a:lnTo>
                <a:lnTo>
                  <a:pt x="931" y="76"/>
                </a:lnTo>
                <a:lnTo>
                  <a:pt x="933" y="67"/>
                </a:lnTo>
                <a:lnTo>
                  <a:pt x="935" y="59"/>
                </a:lnTo>
                <a:lnTo>
                  <a:pt x="937" y="51"/>
                </a:lnTo>
                <a:lnTo>
                  <a:pt x="939" y="43"/>
                </a:lnTo>
                <a:lnTo>
                  <a:pt x="941" y="36"/>
                </a:lnTo>
                <a:lnTo>
                  <a:pt x="943" y="30"/>
                </a:lnTo>
                <a:lnTo>
                  <a:pt x="945" y="25"/>
                </a:lnTo>
                <a:lnTo>
                  <a:pt x="947" y="19"/>
                </a:lnTo>
                <a:lnTo>
                  <a:pt x="949" y="15"/>
                </a:lnTo>
                <a:lnTo>
                  <a:pt x="951" y="11"/>
                </a:lnTo>
                <a:lnTo>
                  <a:pt x="953" y="8"/>
                </a:lnTo>
                <a:lnTo>
                  <a:pt x="955" y="5"/>
                </a:lnTo>
                <a:lnTo>
                  <a:pt x="956" y="3"/>
                </a:lnTo>
                <a:lnTo>
                  <a:pt x="958" y="1"/>
                </a:lnTo>
                <a:lnTo>
                  <a:pt x="960" y="0"/>
                </a:lnTo>
                <a:lnTo>
                  <a:pt x="962" y="0"/>
                </a:lnTo>
                <a:lnTo>
                  <a:pt x="964" y="0"/>
                </a:lnTo>
                <a:lnTo>
                  <a:pt x="966" y="1"/>
                </a:lnTo>
                <a:lnTo>
                  <a:pt x="968" y="3"/>
                </a:lnTo>
                <a:lnTo>
                  <a:pt x="970" y="5"/>
                </a:lnTo>
                <a:lnTo>
                  <a:pt x="972" y="8"/>
                </a:lnTo>
                <a:lnTo>
                  <a:pt x="974" y="11"/>
                </a:lnTo>
                <a:lnTo>
                  <a:pt x="976" y="15"/>
                </a:lnTo>
                <a:lnTo>
                  <a:pt x="978" y="19"/>
                </a:lnTo>
                <a:lnTo>
                  <a:pt x="980" y="25"/>
                </a:lnTo>
                <a:lnTo>
                  <a:pt x="982" y="30"/>
                </a:lnTo>
                <a:lnTo>
                  <a:pt x="984" y="36"/>
                </a:lnTo>
                <a:lnTo>
                  <a:pt x="985" y="43"/>
                </a:lnTo>
                <a:lnTo>
                  <a:pt x="987" y="51"/>
                </a:lnTo>
                <a:lnTo>
                  <a:pt x="989" y="59"/>
                </a:lnTo>
                <a:lnTo>
                  <a:pt x="991" y="67"/>
                </a:lnTo>
                <a:lnTo>
                  <a:pt x="993" y="76"/>
                </a:lnTo>
                <a:lnTo>
                  <a:pt x="995" y="86"/>
                </a:lnTo>
                <a:lnTo>
                  <a:pt x="997" y="96"/>
                </a:lnTo>
                <a:lnTo>
                  <a:pt x="999" y="107"/>
                </a:lnTo>
                <a:lnTo>
                  <a:pt x="1001" y="119"/>
                </a:lnTo>
                <a:lnTo>
                  <a:pt x="1003" y="130"/>
                </a:lnTo>
                <a:lnTo>
                  <a:pt x="1005" y="143"/>
                </a:lnTo>
                <a:lnTo>
                  <a:pt x="1007" y="156"/>
                </a:lnTo>
                <a:lnTo>
                  <a:pt x="1008" y="169"/>
                </a:lnTo>
                <a:lnTo>
                  <a:pt x="1010" y="183"/>
                </a:lnTo>
                <a:lnTo>
                  <a:pt x="1012" y="198"/>
                </a:lnTo>
                <a:lnTo>
                  <a:pt x="1014" y="213"/>
                </a:lnTo>
                <a:lnTo>
                  <a:pt x="1016" y="228"/>
                </a:lnTo>
                <a:lnTo>
                  <a:pt x="1018" y="244"/>
                </a:lnTo>
                <a:lnTo>
                  <a:pt x="1020" y="260"/>
                </a:lnTo>
                <a:lnTo>
                  <a:pt x="1022" y="277"/>
                </a:lnTo>
                <a:lnTo>
                  <a:pt x="1024" y="294"/>
                </a:lnTo>
                <a:lnTo>
                  <a:pt x="1026" y="312"/>
                </a:lnTo>
                <a:lnTo>
                  <a:pt x="1028" y="330"/>
                </a:lnTo>
                <a:lnTo>
                  <a:pt x="1030" y="348"/>
                </a:lnTo>
                <a:lnTo>
                  <a:pt x="1032" y="367"/>
                </a:lnTo>
                <a:lnTo>
                  <a:pt x="1033" y="387"/>
                </a:lnTo>
                <a:lnTo>
                  <a:pt x="1035" y="406"/>
                </a:lnTo>
                <a:lnTo>
                  <a:pt x="1037" y="426"/>
                </a:lnTo>
                <a:lnTo>
                  <a:pt x="1039" y="447"/>
                </a:lnTo>
                <a:lnTo>
                  <a:pt x="1041" y="467"/>
                </a:lnTo>
                <a:lnTo>
                  <a:pt x="1043" y="488"/>
                </a:lnTo>
                <a:lnTo>
                  <a:pt x="1045" y="510"/>
                </a:lnTo>
                <a:lnTo>
                  <a:pt x="1047" y="532"/>
                </a:lnTo>
                <a:lnTo>
                  <a:pt x="1049" y="554"/>
                </a:lnTo>
                <a:lnTo>
                  <a:pt x="1051" y="576"/>
                </a:lnTo>
                <a:lnTo>
                  <a:pt x="1053" y="598"/>
                </a:lnTo>
                <a:lnTo>
                  <a:pt x="1055" y="621"/>
                </a:lnTo>
                <a:lnTo>
                  <a:pt x="1057" y="644"/>
                </a:lnTo>
                <a:lnTo>
                  <a:pt x="1059" y="668"/>
                </a:lnTo>
                <a:lnTo>
                  <a:pt x="1061" y="691"/>
                </a:lnTo>
                <a:lnTo>
                  <a:pt x="1063" y="715"/>
                </a:lnTo>
                <a:lnTo>
                  <a:pt x="1064" y="739"/>
                </a:lnTo>
                <a:lnTo>
                  <a:pt x="1066" y="763"/>
                </a:lnTo>
                <a:lnTo>
                  <a:pt x="1068" y="787"/>
                </a:lnTo>
                <a:lnTo>
                  <a:pt x="1070" y="811"/>
                </a:lnTo>
                <a:lnTo>
                  <a:pt x="1072" y="836"/>
                </a:lnTo>
                <a:lnTo>
                  <a:pt x="1074" y="861"/>
                </a:lnTo>
                <a:lnTo>
                  <a:pt x="1076" y="885"/>
                </a:lnTo>
                <a:lnTo>
                  <a:pt x="1078" y="910"/>
                </a:lnTo>
                <a:lnTo>
                  <a:pt x="1080" y="935"/>
                </a:lnTo>
                <a:lnTo>
                  <a:pt x="1082" y="960"/>
                </a:lnTo>
                <a:lnTo>
                  <a:pt x="1084" y="985"/>
                </a:lnTo>
                <a:lnTo>
                  <a:pt x="1086" y="1010"/>
                </a:lnTo>
                <a:lnTo>
                  <a:pt x="1087" y="1036"/>
                </a:lnTo>
                <a:lnTo>
                  <a:pt x="1089" y="1061"/>
                </a:lnTo>
                <a:lnTo>
                  <a:pt x="1091" y="1086"/>
                </a:lnTo>
                <a:lnTo>
                  <a:pt x="1093" y="1111"/>
                </a:lnTo>
                <a:lnTo>
                  <a:pt x="1095" y="1136"/>
                </a:lnTo>
                <a:lnTo>
                  <a:pt x="1097" y="1161"/>
                </a:lnTo>
                <a:lnTo>
                  <a:pt x="1099" y="1186"/>
                </a:lnTo>
                <a:lnTo>
                  <a:pt x="1101" y="1211"/>
                </a:lnTo>
                <a:lnTo>
                  <a:pt x="1103" y="1236"/>
                </a:lnTo>
                <a:lnTo>
                  <a:pt x="1105" y="1261"/>
                </a:lnTo>
                <a:lnTo>
                  <a:pt x="1107" y="1286"/>
                </a:lnTo>
                <a:lnTo>
                  <a:pt x="1109" y="1310"/>
                </a:lnTo>
                <a:lnTo>
                  <a:pt x="1111" y="1335"/>
                </a:lnTo>
                <a:lnTo>
                  <a:pt x="1112" y="1359"/>
                </a:lnTo>
                <a:lnTo>
                  <a:pt x="1114" y="1384"/>
                </a:lnTo>
                <a:lnTo>
                  <a:pt x="1116" y="1407"/>
                </a:lnTo>
                <a:lnTo>
                  <a:pt x="1118" y="1431"/>
                </a:lnTo>
                <a:lnTo>
                  <a:pt x="1120" y="1455"/>
                </a:lnTo>
                <a:lnTo>
                  <a:pt x="1122" y="1478"/>
                </a:lnTo>
                <a:lnTo>
                  <a:pt x="1124" y="1502"/>
                </a:lnTo>
                <a:lnTo>
                  <a:pt x="1126" y="1525"/>
                </a:lnTo>
                <a:lnTo>
                  <a:pt x="1128" y="1547"/>
                </a:lnTo>
                <a:lnTo>
                  <a:pt x="1130" y="1570"/>
                </a:lnTo>
                <a:lnTo>
                  <a:pt x="1132" y="1592"/>
                </a:lnTo>
                <a:lnTo>
                  <a:pt x="1134" y="1614"/>
                </a:lnTo>
                <a:lnTo>
                  <a:pt x="1135" y="1636"/>
                </a:lnTo>
                <a:lnTo>
                  <a:pt x="1137" y="1658"/>
                </a:lnTo>
                <a:lnTo>
                  <a:pt x="1139" y="1679"/>
                </a:lnTo>
                <a:lnTo>
                  <a:pt x="1141" y="1700"/>
                </a:lnTo>
                <a:lnTo>
                  <a:pt x="1143" y="1721"/>
                </a:lnTo>
                <a:lnTo>
                  <a:pt x="1145" y="1741"/>
                </a:lnTo>
                <a:lnTo>
                  <a:pt x="1147" y="1761"/>
                </a:lnTo>
                <a:lnTo>
                  <a:pt x="1149" y="1780"/>
                </a:lnTo>
                <a:lnTo>
                  <a:pt x="1151" y="1800"/>
                </a:lnTo>
                <a:lnTo>
                  <a:pt x="1153" y="1818"/>
                </a:lnTo>
                <a:lnTo>
                  <a:pt x="1155" y="1837"/>
                </a:lnTo>
                <a:lnTo>
                  <a:pt x="1157" y="1819"/>
                </a:lnTo>
                <a:lnTo>
                  <a:pt x="1159" y="1801"/>
                </a:lnTo>
                <a:lnTo>
                  <a:pt x="1161" y="1784"/>
                </a:lnTo>
                <a:lnTo>
                  <a:pt x="1163" y="1767"/>
                </a:lnTo>
                <a:lnTo>
                  <a:pt x="1165" y="1750"/>
                </a:lnTo>
                <a:lnTo>
                  <a:pt x="1166" y="1734"/>
                </a:lnTo>
                <a:lnTo>
                  <a:pt x="1168" y="1718"/>
                </a:lnTo>
                <a:lnTo>
                  <a:pt x="1170" y="1702"/>
                </a:lnTo>
                <a:lnTo>
                  <a:pt x="1172" y="1687"/>
                </a:lnTo>
                <a:lnTo>
                  <a:pt x="1174" y="1673"/>
                </a:lnTo>
                <a:lnTo>
                  <a:pt x="1176" y="1659"/>
                </a:lnTo>
                <a:lnTo>
                  <a:pt x="1178" y="1645"/>
                </a:lnTo>
                <a:lnTo>
                  <a:pt x="1180" y="1631"/>
                </a:lnTo>
                <a:lnTo>
                  <a:pt x="1182" y="1619"/>
                </a:lnTo>
                <a:lnTo>
                  <a:pt x="1184" y="1606"/>
                </a:lnTo>
                <a:lnTo>
                  <a:pt x="1186" y="1594"/>
                </a:lnTo>
                <a:lnTo>
                  <a:pt x="1188" y="1583"/>
                </a:lnTo>
                <a:lnTo>
                  <a:pt x="1189" y="1572"/>
                </a:lnTo>
                <a:lnTo>
                  <a:pt x="1191" y="1561"/>
                </a:lnTo>
                <a:lnTo>
                  <a:pt x="1193" y="1551"/>
                </a:lnTo>
                <a:lnTo>
                  <a:pt x="1195" y="1541"/>
                </a:lnTo>
                <a:lnTo>
                  <a:pt x="1197" y="1532"/>
                </a:lnTo>
                <a:lnTo>
                  <a:pt x="1199" y="1523"/>
                </a:lnTo>
                <a:lnTo>
                  <a:pt x="1201" y="1514"/>
                </a:lnTo>
                <a:lnTo>
                  <a:pt x="1203" y="1506"/>
                </a:lnTo>
                <a:lnTo>
                  <a:pt x="1205" y="1499"/>
                </a:lnTo>
                <a:lnTo>
                  <a:pt x="1207" y="1492"/>
                </a:lnTo>
                <a:lnTo>
                  <a:pt x="1209" y="1485"/>
                </a:lnTo>
                <a:lnTo>
                  <a:pt x="1211" y="1479"/>
                </a:lnTo>
                <a:lnTo>
                  <a:pt x="1213" y="1473"/>
                </a:lnTo>
                <a:lnTo>
                  <a:pt x="1214" y="1468"/>
                </a:lnTo>
                <a:lnTo>
                  <a:pt x="1216" y="1463"/>
                </a:lnTo>
                <a:lnTo>
                  <a:pt x="1218" y="1459"/>
                </a:lnTo>
                <a:lnTo>
                  <a:pt x="1220" y="1455"/>
                </a:lnTo>
                <a:lnTo>
                  <a:pt x="1222" y="1451"/>
                </a:lnTo>
                <a:lnTo>
                  <a:pt x="1224" y="1448"/>
                </a:lnTo>
                <a:lnTo>
                  <a:pt x="1226" y="1445"/>
                </a:lnTo>
                <a:lnTo>
                  <a:pt x="1228" y="1443"/>
                </a:lnTo>
                <a:lnTo>
                  <a:pt x="1230" y="1441"/>
                </a:lnTo>
                <a:lnTo>
                  <a:pt x="1232" y="1440"/>
                </a:lnTo>
                <a:lnTo>
                  <a:pt x="1234" y="1439"/>
                </a:lnTo>
                <a:lnTo>
                  <a:pt x="1236" y="1438"/>
                </a:lnTo>
                <a:lnTo>
                  <a:pt x="1237" y="1438"/>
                </a:lnTo>
                <a:lnTo>
                  <a:pt x="1239" y="1438"/>
                </a:lnTo>
                <a:lnTo>
                  <a:pt x="1241" y="1439"/>
                </a:lnTo>
                <a:lnTo>
                  <a:pt x="1243" y="1440"/>
                </a:lnTo>
                <a:lnTo>
                  <a:pt x="1245" y="1441"/>
                </a:lnTo>
                <a:lnTo>
                  <a:pt x="1247" y="1443"/>
                </a:lnTo>
                <a:lnTo>
                  <a:pt x="1249" y="1445"/>
                </a:lnTo>
                <a:lnTo>
                  <a:pt x="1251" y="1447"/>
                </a:lnTo>
                <a:lnTo>
                  <a:pt x="1253" y="1450"/>
                </a:lnTo>
                <a:lnTo>
                  <a:pt x="1255" y="1453"/>
                </a:lnTo>
                <a:lnTo>
                  <a:pt x="1257" y="1457"/>
                </a:lnTo>
                <a:lnTo>
                  <a:pt x="1259" y="1460"/>
                </a:lnTo>
                <a:lnTo>
                  <a:pt x="1261" y="1464"/>
                </a:lnTo>
                <a:lnTo>
                  <a:pt x="1263" y="1469"/>
                </a:lnTo>
                <a:lnTo>
                  <a:pt x="1265" y="1474"/>
                </a:lnTo>
                <a:lnTo>
                  <a:pt x="1267" y="1479"/>
                </a:lnTo>
                <a:lnTo>
                  <a:pt x="1268" y="1484"/>
                </a:lnTo>
                <a:lnTo>
                  <a:pt x="1270" y="1489"/>
                </a:lnTo>
                <a:lnTo>
                  <a:pt x="1272" y="1495"/>
                </a:lnTo>
                <a:lnTo>
                  <a:pt x="1274" y="1501"/>
                </a:lnTo>
                <a:lnTo>
                  <a:pt x="1276" y="1508"/>
                </a:lnTo>
                <a:lnTo>
                  <a:pt x="1278" y="1514"/>
                </a:lnTo>
                <a:lnTo>
                  <a:pt x="1280" y="1521"/>
                </a:lnTo>
                <a:lnTo>
                  <a:pt x="1282" y="1528"/>
                </a:lnTo>
                <a:lnTo>
                  <a:pt x="1284" y="1536"/>
                </a:lnTo>
                <a:lnTo>
                  <a:pt x="1286" y="1543"/>
                </a:lnTo>
                <a:lnTo>
                  <a:pt x="1288" y="1551"/>
                </a:lnTo>
                <a:lnTo>
                  <a:pt x="1290" y="1559"/>
                </a:lnTo>
                <a:lnTo>
                  <a:pt x="1291" y="1567"/>
                </a:lnTo>
                <a:lnTo>
                  <a:pt x="1293" y="1575"/>
                </a:lnTo>
                <a:lnTo>
                  <a:pt x="1295" y="1583"/>
                </a:lnTo>
                <a:lnTo>
                  <a:pt x="1297" y="1592"/>
                </a:lnTo>
                <a:lnTo>
                  <a:pt x="1299" y="1601"/>
                </a:lnTo>
                <a:lnTo>
                  <a:pt x="1301" y="1610"/>
                </a:lnTo>
                <a:lnTo>
                  <a:pt x="1303" y="1619"/>
                </a:lnTo>
                <a:lnTo>
                  <a:pt x="1305" y="1628"/>
                </a:lnTo>
                <a:lnTo>
                  <a:pt x="1307" y="1637"/>
                </a:lnTo>
                <a:lnTo>
                  <a:pt x="1309" y="1646"/>
                </a:lnTo>
                <a:lnTo>
                  <a:pt x="1311" y="1656"/>
                </a:lnTo>
                <a:lnTo>
                  <a:pt x="1313" y="1665"/>
                </a:lnTo>
                <a:lnTo>
                  <a:pt x="1315" y="1674"/>
                </a:lnTo>
                <a:lnTo>
                  <a:pt x="1316" y="1684"/>
                </a:lnTo>
                <a:lnTo>
                  <a:pt x="1318" y="1694"/>
                </a:lnTo>
                <a:lnTo>
                  <a:pt x="1320" y="1703"/>
                </a:lnTo>
                <a:lnTo>
                  <a:pt x="1322" y="1713"/>
                </a:lnTo>
                <a:lnTo>
                  <a:pt x="1324" y="1723"/>
                </a:lnTo>
                <a:lnTo>
                  <a:pt x="1326" y="1732"/>
                </a:lnTo>
                <a:lnTo>
                  <a:pt x="1328" y="1742"/>
                </a:lnTo>
                <a:lnTo>
                  <a:pt x="1330" y="1752"/>
                </a:lnTo>
                <a:lnTo>
                  <a:pt x="1332" y="1761"/>
                </a:lnTo>
                <a:lnTo>
                  <a:pt x="1334" y="1771"/>
                </a:lnTo>
                <a:lnTo>
                  <a:pt x="1336" y="1781"/>
                </a:lnTo>
                <a:lnTo>
                  <a:pt x="1338" y="1790"/>
                </a:lnTo>
                <a:lnTo>
                  <a:pt x="1340" y="1800"/>
                </a:lnTo>
                <a:lnTo>
                  <a:pt x="1341" y="1809"/>
                </a:lnTo>
                <a:lnTo>
                  <a:pt x="1343" y="1818"/>
                </a:lnTo>
                <a:lnTo>
                  <a:pt x="1345" y="1828"/>
                </a:lnTo>
                <a:lnTo>
                  <a:pt x="1347" y="1837"/>
                </a:lnTo>
                <a:lnTo>
                  <a:pt x="1349" y="1828"/>
                </a:lnTo>
                <a:lnTo>
                  <a:pt x="1351" y="1819"/>
                </a:lnTo>
                <a:lnTo>
                  <a:pt x="1353" y="1810"/>
                </a:lnTo>
                <a:lnTo>
                  <a:pt x="1355" y="1801"/>
                </a:lnTo>
                <a:lnTo>
                  <a:pt x="1357" y="1793"/>
                </a:lnTo>
                <a:lnTo>
                  <a:pt x="1359" y="1784"/>
                </a:lnTo>
                <a:lnTo>
                  <a:pt x="1361" y="1776"/>
                </a:lnTo>
                <a:lnTo>
                  <a:pt x="1363" y="1767"/>
                </a:lnTo>
                <a:lnTo>
                  <a:pt x="1365" y="1759"/>
                </a:lnTo>
                <a:lnTo>
                  <a:pt x="1367" y="1751"/>
                </a:lnTo>
                <a:lnTo>
                  <a:pt x="1369" y="1743"/>
                </a:lnTo>
                <a:lnTo>
                  <a:pt x="1370" y="1736"/>
                </a:lnTo>
                <a:lnTo>
                  <a:pt x="1372" y="1728"/>
                </a:lnTo>
                <a:lnTo>
                  <a:pt x="1374" y="1721"/>
                </a:lnTo>
                <a:lnTo>
                  <a:pt x="1376" y="1714"/>
                </a:lnTo>
                <a:lnTo>
                  <a:pt x="1378" y="1707"/>
                </a:lnTo>
                <a:lnTo>
                  <a:pt x="1380" y="1700"/>
                </a:lnTo>
                <a:lnTo>
                  <a:pt x="1382" y="1693"/>
                </a:lnTo>
                <a:lnTo>
                  <a:pt x="1384" y="1687"/>
                </a:lnTo>
                <a:lnTo>
                  <a:pt x="1386" y="1681"/>
                </a:lnTo>
                <a:lnTo>
                  <a:pt x="1388" y="1675"/>
                </a:lnTo>
                <a:lnTo>
                  <a:pt x="1390" y="1669"/>
                </a:lnTo>
                <a:lnTo>
                  <a:pt x="1392" y="1664"/>
                </a:lnTo>
                <a:lnTo>
                  <a:pt x="1393" y="1658"/>
                </a:lnTo>
                <a:lnTo>
                  <a:pt x="1395" y="1653"/>
                </a:lnTo>
                <a:lnTo>
                  <a:pt x="1397" y="1648"/>
                </a:lnTo>
                <a:lnTo>
                  <a:pt x="1399" y="1644"/>
                </a:lnTo>
                <a:lnTo>
                  <a:pt x="1401" y="1639"/>
                </a:lnTo>
                <a:lnTo>
                  <a:pt x="1403" y="1635"/>
                </a:lnTo>
                <a:lnTo>
                  <a:pt x="1405" y="1631"/>
                </a:lnTo>
                <a:lnTo>
                  <a:pt x="1407" y="1628"/>
                </a:lnTo>
                <a:lnTo>
                  <a:pt x="1409" y="1624"/>
                </a:lnTo>
                <a:lnTo>
                  <a:pt x="1411" y="1621"/>
                </a:lnTo>
                <a:lnTo>
                  <a:pt x="1413" y="1618"/>
                </a:lnTo>
                <a:lnTo>
                  <a:pt x="1415" y="1615"/>
                </a:lnTo>
                <a:lnTo>
                  <a:pt x="1417" y="1613"/>
                </a:lnTo>
                <a:lnTo>
                  <a:pt x="1418" y="1611"/>
                </a:lnTo>
                <a:lnTo>
                  <a:pt x="1420" y="1609"/>
                </a:lnTo>
                <a:lnTo>
                  <a:pt x="1422" y="1607"/>
                </a:lnTo>
                <a:lnTo>
                  <a:pt x="1424" y="1605"/>
                </a:lnTo>
                <a:lnTo>
                  <a:pt x="1426" y="1604"/>
                </a:lnTo>
                <a:lnTo>
                  <a:pt x="1428" y="1603"/>
                </a:lnTo>
                <a:lnTo>
                  <a:pt x="1430" y="1602"/>
                </a:lnTo>
                <a:lnTo>
                  <a:pt x="1432" y="1602"/>
                </a:lnTo>
                <a:lnTo>
                  <a:pt x="1434" y="1601"/>
                </a:lnTo>
                <a:lnTo>
                  <a:pt x="1436" y="1601"/>
                </a:lnTo>
                <a:lnTo>
                  <a:pt x="1438" y="1601"/>
                </a:lnTo>
                <a:lnTo>
                  <a:pt x="1440" y="1602"/>
                </a:lnTo>
                <a:lnTo>
                  <a:pt x="1442" y="1602"/>
                </a:lnTo>
                <a:lnTo>
                  <a:pt x="1444" y="1603"/>
                </a:lnTo>
                <a:lnTo>
                  <a:pt x="1446" y="1604"/>
                </a:lnTo>
                <a:lnTo>
                  <a:pt x="1448" y="1606"/>
                </a:lnTo>
                <a:lnTo>
                  <a:pt x="1449" y="1607"/>
                </a:lnTo>
                <a:lnTo>
                  <a:pt x="1451" y="1609"/>
                </a:lnTo>
                <a:lnTo>
                  <a:pt x="1453" y="1611"/>
                </a:lnTo>
                <a:lnTo>
                  <a:pt x="1455" y="1613"/>
                </a:lnTo>
                <a:lnTo>
                  <a:pt x="1457" y="1615"/>
                </a:lnTo>
                <a:lnTo>
                  <a:pt x="1459" y="1618"/>
                </a:lnTo>
                <a:lnTo>
                  <a:pt x="1461" y="1620"/>
                </a:lnTo>
                <a:lnTo>
                  <a:pt x="1463" y="1623"/>
                </a:lnTo>
                <a:lnTo>
                  <a:pt x="1465" y="1626"/>
                </a:lnTo>
                <a:lnTo>
                  <a:pt x="1467" y="1629"/>
                </a:lnTo>
                <a:lnTo>
                  <a:pt x="1469" y="1633"/>
                </a:lnTo>
                <a:lnTo>
                  <a:pt x="1471" y="1637"/>
                </a:lnTo>
                <a:lnTo>
                  <a:pt x="1472" y="1640"/>
                </a:lnTo>
                <a:lnTo>
                  <a:pt x="1474" y="1644"/>
                </a:lnTo>
                <a:lnTo>
                  <a:pt x="1476" y="1649"/>
                </a:lnTo>
                <a:lnTo>
                  <a:pt x="1478" y="1653"/>
                </a:lnTo>
                <a:lnTo>
                  <a:pt x="1480" y="1657"/>
                </a:lnTo>
                <a:lnTo>
                  <a:pt x="1482" y="1662"/>
                </a:lnTo>
                <a:lnTo>
                  <a:pt x="1484" y="1667"/>
                </a:lnTo>
                <a:lnTo>
                  <a:pt x="1486" y="1671"/>
                </a:lnTo>
                <a:lnTo>
                  <a:pt x="1488" y="1676"/>
                </a:lnTo>
                <a:lnTo>
                  <a:pt x="1490" y="1681"/>
                </a:lnTo>
                <a:lnTo>
                  <a:pt x="1492" y="1687"/>
                </a:lnTo>
                <a:lnTo>
                  <a:pt x="1494" y="1692"/>
                </a:lnTo>
                <a:lnTo>
                  <a:pt x="1496" y="1697"/>
                </a:lnTo>
                <a:lnTo>
                  <a:pt x="1497" y="1703"/>
                </a:lnTo>
                <a:lnTo>
                  <a:pt x="1499" y="1709"/>
                </a:lnTo>
                <a:lnTo>
                  <a:pt x="1501" y="1714"/>
                </a:lnTo>
                <a:lnTo>
                  <a:pt x="1503" y="1720"/>
                </a:lnTo>
                <a:lnTo>
                  <a:pt x="1505" y="1726"/>
                </a:lnTo>
                <a:lnTo>
                  <a:pt x="1507" y="1732"/>
                </a:lnTo>
                <a:lnTo>
                  <a:pt x="1509" y="1738"/>
                </a:lnTo>
                <a:lnTo>
                  <a:pt x="1511" y="1744"/>
                </a:lnTo>
                <a:lnTo>
                  <a:pt x="1513" y="1750"/>
                </a:lnTo>
                <a:lnTo>
                  <a:pt x="1515" y="1756"/>
                </a:lnTo>
                <a:lnTo>
                  <a:pt x="1517" y="1762"/>
                </a:lnTo>
                <a:lnTo>
                  <a:pt x="1519" y="1769"/>
                </a:lnTo>
                <a:lnTo>
                  <a:pt x="1520" y="1775"/>
                </a:lnTo>
                <a:lnTo>
                  <a:pt x="1522" y="1781"/>
                </a:lnTo>
                <a:lnTo>
                  <a:pt x="1524" y="1787"/>
                </a:lnTo>
                <a:lnTo>
                  <a:pt x="1526" y="1794"/>
                </a:lnTo>
                <a:lnTo>
                  <a:pt x="1528" y="1800"/>
                </a:lnTo>
                <a:lnTo>
                  <a:pt x="1530" y="1806"/>
                </a:lnTo>
                <a:lnTo>
                  <a:pt x="1532" y="1812"/>
                </a:lnTo>
                <a:lnTo>
                  <a:pt x="1534" y="1819"/>
                </a:lnTo>
                <a:lnTo>
                  <a:pt x="1536" y="1825"/>
                </a:lnTo>
                <a:lnTo>
                  <a:pt x="1538" y="1831"/>
                </a:lnTo>
                <a:lnTo>
                  <a:pt x="1540" y="1837"/>
                </a:lnTo>
                <a:lnTo>
                  <a:pt x="1542" y="1831"/>
                </a:lnTo>
                <a:lnTo>
                  <a:pt x="1544" y="1825"/>
                </a:lnTo>
                <a:lnTo>
                  <a:pt x="1546" y="1819"/>
                </a:lnTo>
                <a:lnTo>
                  <a:pt x="1548" y="1813"/>
                </a:lnTo>
                <a:lnTo>
                  <a:pt x="1550" y="1807"/>
                </a:lnTo>
                <a:lnTo>
                  <a:pt x="1551" y="1801"/>
                </a:lnTo>
                <a:lnTo>
                  <a:pt x="1553" y="1795"/>
                </a:lnTo>
                <a:lnTo>
                  <a:pt x="1555" y="1790"/>
                </a:lnTo>
                <a:lnTo>
                  <a:pt x="1557" y="1784"/>
                </a:lnTo>
                <a:lnTo>
                  <a:pt x="1559" y="1779"/>
                </a:lnTo>
                <a:lnTo>
                  <a:pt x="1561" y="1773"/>
                </a:lnTo>
                <a:lnTo>
                  <a:pt x="1563" y="1768"/>
                </a:lnTo>
                <a:lnTo>
                  <a:pt x="1565" y="1763"/>
                </a:lnTo>
                <a:lnTo>
                  <a:pt x="1567" y="1758"/>
                </a:lnTo>
                <a:lnTo>
                  <a:pt x="1569" y="1753"/>
                </a:lnTo>
                <a:lnTo>
                  <a:pt x="1571" y="1748"/>
                </a:lnTo>
                <a:lnTo>
                  <a:pt x="1573" y="1743"/>
                </a:lnTo>
                <a:lnTo>
                  <a:pt x="1574" y="1738"/>
                </a:lnTo>
                <a:lnTo>
                  <a:pt x="1576" y="1734"/>
                </a:lnTo>
                <a:lnTo>
                  <a:pt x="1578" y="1730"/>
                </a:lnTo>
                <a:lnTo>
                  <a:pt x="1580" y="1725"/>
                </a:lnTo>
                <a:lnTo>
                  <a:pt x="1582" y="1721"/>
                </a:lnTo>
                <a:lnTo>
                  <a:pt x="1584" y="1717"/>
                </a:lnTo>
                <a:lnTo>
                  <a:pt x="1586" y="1713"/>
                </a:lnTo>
                <a:lnTo>
                  <a:pt x="1588" y="1710"/>
                </a:lnTo>
                <a:lnTo>
                  <a:pt x="1590" y="1706"/>
                </a:lnTo>
                <a:lnTo>
                  <a:pt x="1592" y="1703"/>
                </a:lnTo>
                <a:lnTo>
                  <a:pt x="1594" y="1700"/>
                </a:lnTo>
                <a:lnTo>
                  <a:pt x="1596" y="1697"/>
                </a:lnTo>
                <a:lnTo>
                  <a:pt x="1598" y="1694"/>
                </a:lnTo>
                <a:lnTo>
                  <a:pt x="1599" y="1691"/>
                </a:lnTo>
                <a:lnTo>
                  <a:pt x="1601" y="1688"/>
                </a:lnTo>
                <a:lnTo>
                  <a:pt x="1603" y="1686"/>
                </a:lnTo>
                <a:lnTo>
                  <a:pt x="1605" y="1684"/>
                </a:lnTo>
                <a:lnTo>
                  <a:pt x="1607" y="1681"/>
                </a:lnTo>
                <a:lnTo>
                  <a:pt x="1609" y="1680"/>
                </a:lnTo>
                <a:lnTo>
                  <a:pt x="1611" y="1678"/>
                </a:lnTo>
                <a:lnTo>
                  <a:pt x="1613" y="1676"/>
                </a:lnTo>
                <a:lnTo>
                  <a:pt x="1615" y="1675"/>
                </a:lnTo>
                <a:lnTo>
                  <a:pt x="1617" y="1673"/>
                </a:lnTo>
                <a:lnTo>
                  <a:pt x="1619" y="1672"/>
                </a:lnTo>
                <a:lnTo>
                  <a:pt x="1621" y="1671"/>
                </a:lnTo>
                <a:lnTo>
                  <a:pt x="1622" y="1671"/>
                </a:lnTo>
                <a:lnTo>
                  <a:pt x="1624" y="1670"/>
                </a:lnTo>
                <a:lnTo>
                  <a:pt x="1626" y="1670"/>
                </a:lnTo>
                <a:lnTo>
                  <a:pt x="1628" y="1669"/>
                </a:lnTo>
                <a:lnTo>
                  <a:pt x="1630" y="1669"/>
                </a:lnTo>
                <a:lnTo>
                  <a:pt x="1632" y="1669"/>
                </a:lnTo>
                <a:lnTo>
                  <a:pt x="1634" y="1670"/>
                </a:lnTo>
                <a:lnTo>
                  <a:pt x="1636" y="1670"/>
                </a:lnTo>
                <a:lnTo>
                  <a:pt x="1638" y="1671"/>
                </a:lnTo>
                <a:lnTo>
                  <a:pt x="1640" y="1671"/>
                </a:lnTo>
                <a:lnTo>
                  <a:pt x="1642" y="1672"/>
                </a:lnTo>
                <a:lnTo>
                  <a:pt x="1644" y="1673"/>
                </a:lnTo>
                <a:lnTo>
                  <a:pt x="1646" y="1674"/>
                </a:lnTo>
                <a:lnTo>
                  <a:pt x="1648" y="1676"/>
                </a:lnTo>
                <a:lnTo>
                  <a:pt x="1650" y="1677"/>
                </a:lnTo>
                <a:lnTo>
                  <a:pt x="1652" y="1679"/>
                </a:lnTo>
                <a:lnTo>
                  <a:pt x="1653" y="1681"/>
                </a:lnTo>
                <a:lnTo>
                  <a:pt x="1655" y="1683"/>
                </a:lnTo>
                <a:lnTo>
                  <a:pt x="1657" y="1685"/>
                </a:lnTo>
                <a:lnTo>
                  <a:pt x="1659" y="1687"/>
                </a:lnTo>
                <a:lnTo>
                  <a:pt x="1661" y="1689"/>
                </a:lnTo>
                <a:lnTo>
                  <a:pt x="1663" y="1692"/>
                </a:lnTo>
                <a:lnTo>
                  <a:pt x="1665" y="1694"/>
                </a:lnTo>
                <a:lnTo>
                  <a:pt x="1667" y="1697"/>
                </a:lnTo>
                <a:lnTo>
                  <a:pt x="1669" y="1700"/>
                </a:lnTo>
                <a:lnTo>
                  <a:pt x="1671" y="1703"/>
                </a:lnTo>
                <a:lnTo>
                  <a:pt x="1673" y="1706"/>
                </a:lnTo>
                <a:lnTo>
                  <a:pt x="1675" y="1709"/>
                </a:lnTo>
                <a:lnTo>
                  <a:pt x="1676" y="1713"/>
                </a:lnTo>
                <a:lnTo>
                  <a:pt x="1678" y="1716"/>
                </a:lnTo>
                <a:lnTo>
                  <a:pt x="1680" y="1719"/>
                </a:lnTo>
                <a:lnTo>
                  <a:pt x="1682" y="1723"/>
                </a:lnTo>
                <a:lnTo>
                  <a:pt x="1684" y="1727"/>
                </a:lnTo>
                <a:lnTo>
                  <a:pt x="1686" y="1731"/>
                </a:lnTo>
                <a:lnTo>
                  <a:pt x="1688" y="1734"/>
                </a:lnTo>
                <a:lnTo>
                  <a:pt x="1690" y="1738"/>
                </a:lnTo>
                <a:lnTo>
                  <a:pt x="1692" y="1742"/>
                </a:lnTo>
                <a:lnTo>
                  <a:pt x="1694" y="1747"/>
                </a:lnTo>
                <a:lnTo>
                  <a:pt x="1696" y="1751"/>
                </a:lnTo>
                <a:lnTo>
                  <a:pt x="1698" y="1755"/>
                </a:lnTo>
                <a:lnTo>
                  <a:pt x="1700" y="1759"/>
                </a:lnTo>
                <a:lnTo>
                  <a:pt x="1701" y="1764"/>
                </a:lnTo>
                <a:lnTo>
                  <a:pt x="1703" y="1768"/>
                </a:lnTo>
                <a:lnTo>
                  <a:pt x="1705" y="1773"/>
                </a:lnTo>
                <a:lnTo>
                  <a:pt x="1707" y="1777"/>
                </a:lnTo>
                <a:lnTo>
                  <a:pt x="1709" y="1782"/>
                </a:lnTo>
                <a:lnTo>
                  <a:pt x="1711" y="1786"/>
                </a:lnTo>
                <a:lnTo>
                  <a:pt x="1713" y="1791"/>
                </a:lnTo>
                <a:lnTo>
                  <a:pt x="1715" y="1795"/>
                </a:lnTo>
                <a:lnTo>
                  <a:pt x="1717" y="1800"/>
                </a:lnTo>
                <a:lnTo>
                  <a:pt x="1719" y="1805"/>
                </a:lnTo>
                <a:lnTo>
                  <a:pt x="1721" y="1809"/>
                </a:lnTo>
                <a:lnTo>
                  <a:pt x="1723" y="1814"/>
                </a:lnTo>
                <a:lnTo>
                  <a:pt x="1724" y="1819"/>
                </a:lnTo>
                <a:lnTo>
                  <a:pt x="1726" y="1823"/>
                </a:lnTo>
                <a:lnTo>
                  <a:pt x="1728" y="1828"/>
                </a:lnTo>
                <a:lnTo>
                  <a:pt x="1730" y="1832"/>
                </a:lnTo>
                <a:lnTo>
                  <a:pt x="1732" y="1837"/>
                </a:lnTo>
                <a:lnTo>
                  <a:pt x="1734" y="1832"/>
                </a:lnTo>
                <a:lnTo>
                  <a:pt x="1736" y="1828"/>
                </a:lnTo>
                <a:lnTo>
                  <a:pt x="1738" y="1823"/>
                </a:lnTo>
                <a:lnTo>
                  <a:pt x="1740" y="1819"/>
                </a:lnTo>
                <a:lnTo>
                  <a:pt x="1742" y="1814"/>
                </a:lnTo>
                <a:lnTo>
                  <a:pt x="1744" y="1810"/>
                </a:lnTo>
                <a:lnTo>
                  <a:pt x="1746" y="1806"/>
                </a:lnTo>
                <a:lnTo>
                  <a:pt x="1748" y="1801"/>
                </a:lnTo>
                <a:lnTo>
                  <a:pt x="1750" y="1797"/>
                </a:lnTo>
                <a:lnTo>
                  <a:pt x="1752" y="1793"/>
                </a:lnTo>
                <a:lnTo>
                  <a:pt x="1754" y="1789"/>
                </a:lnTo>
                <a:lnTo>
                  <a:pt x="1755" y="1785"/>
                </a:lnTo>
                <a:lnTo>
                  <a:pt x="1757" y="1781"/>
                </a:lnTo>
                <a:lnTo>
                  <a:pt x="1759" y="1777"/>
                </a:lnTo>
                <a:lnTo>
                  <a:pt x="1761" y="1773"/>
                </a:lnTo>
                <a:lnTo>
                  <a:pt x="1763" y="1769"/>
                </a:lnTo>
                <a:lnTo>
                  <a:pt x="1765" y="1766"/>
                </a:lnTo>
                <a:lnTo>
                  <a:pt x="1767" y="1762"/>
                </a:lnTo>
                <a:lnTo>
                  <a:pt x="1769" y="1759"/>
                </a:lnTo>
                <a:lnTo>
                  <a:pt x="1771" y="1755"/>
                </a:lnTo>
                <a:lnTo>
                  <a:pt x="1773" y="1752"/>
                </a:lnTo>
                <a:lnTo>
                  <a:pt x="1775" y="1749"/>
                </a:lnTo>
                <a:lnTo>
                  <a:pt x="1777" y="1746"/>
                </a:lnTo>
                <a:lnTo>
                  <a:pt x="1778" y="1743"/>
                </a:lnTo>
                <a:lnTo>
                  <a:pt x="1780" y="1740"/>
                </a:lnTo>
                <a:lnTo>
                  <a:pt x="1782" y="1737"/>
                </a:lnTo>
                <a:lnTo>
                  <a:pt x="1784" y="1734"/>
                </a:lnTo>
                <a:lnTo>
                  <a:pt x="1786" y="1732"/>
                </a:lnTo>
                <a:lnTo>
                  <a:pt x="1788" y="1729"/>
                </a:lnTo>
                <a:lnTo>
                  <a:pt x="1790" y="1727"/>
                </a:lnTo>
                <a:lnTo>
                  <a:pt x="1792" y="1725"/>
                </a:lnTo>
                <a:lnTo>
                  <a:pt x="1794" y="1723"/>
                </a:lnTo>
                <a:lnTo>
                  <a:pt x="1796" y="1721"/>
                </a:lnTo>
                <a:lnTo>
                  <a:pt x="1798" y="1719"/>
                </a:lnTo>
                <a:lnTo>
                  <a:pt x="1800" y="1717"/>
                </a:lnTo>
                <a:lnTo>
                  <a:pt x="1802" y="1716"/>
                </a:lnTo>
                <a:lnTo>
                  <a:pt x="1803" y="1714"/>
                </a:lnTo>
                <a:lnTo>
                  <a:pt x="1805" y="1713"/>
                </a:lnTo>
                <a:lnTo>
                  <a:pt x="1807" y="1712"/>
                </a:lnTo>
                <a:lnTo>
                  <a:pt x="1809" y="1711"/>
                </a:lnTo>
                <a:lnTo>
                  <a:pt x="1811" y="1710"/>
                </a:lnTo>
                <a:lnTo>
                  <a:pt x="1813" y="1709"/>
                </a:lnTo>
                <a:lnTo>
                  <a:pt x="1815" y="1708"/>
                </a:lnTo>
                <a:lnTo>
                  <a:pt x="1817" y="1708"/>
                </a:lnTo>
                <a:lnTo>
                  <a:pt x="1819" y="1707"/>
                </a:lnTo>
                <a:lnTo>
                  <a:pt x="1821" y="1707"/>
                </a:lnTo>
                <a:lnTo>
                  <a:pt x="1823" y="1707"/>
                </a:lnTo>
                <a:lnTo>
                  <a:pt x="1825" y="1707"/>
                </a:lnTo>
                <a:lnTo>
                  <a:pt x="1827" y="1707"/>
                </a:lnTo>
                <a:lnTo>
                  <a:pt x="1829" y="1707"/>
                </a:lnTo>
                <a:lnTo>
                  <a:pt x="1831" y="1707"/>
                </a:lnTo>
                <a:lnTo>
                  <a:pt x="1833" y="1708"/>
                </a:lnTo>
                <a:lnTo>
                  <a:pt x="1834" y="1709"/>
                </a:lnTo>
                <a:lnTo>
                  <a:pt x="1836" y="1709"/>
                </a:lnTo>
                <a:lnTo>
                  <a:pt x="1838" y="1710"/>
                </a:lnTo>
                <a:lnTo>
                  <a:pt x="1840" y="1711"/>
                </a:lnTo>
                <a:lnTo>
                  <a:pt x="1842" y="1712"/>
                </a:lnTo>
                <a:lnTo>
                  <a:pt x="1844" y="1713"/>
                </a:lnTo>
                <a:lnTo>
                  <a:pt x="1846" y="1715"/>
                </a:lnTo>
                <a:lnTo>
                  <a:pt x="1848" y="1716"/>
                </a:lnTo>
                <a:lnTo>
                  <a:pt x="1850" y="1718"/>
                </a:lnTo>
                <a:lnTo>
                  <a:pt x="1852" y="1719"/>
                </a:lnTo>
                <a:lnTo>
                  <a:pt x="1854" y="1721"/>
                </a:lnTo>
                <a:lnTo>
                  <a:pt x="1856" y="1723"/>
                </a:lnTo>
                <a:lnTo>
                  <a:pt x="1857" y="1725"/>
                </a:lnTo>
                <a:lnTo>
                  <a:pt x="1859" y="1727"/>
                </a:lnTo>
                <a:lnTo>
                  <a:pt x="1861" y="1729"/>
                </a:lnTo>
                <a:lnTo>
                  <a:pt x="1863" y="1732"/>
                </a:lnTo>
                <a:lnTo>
                  <a:pt x="1865" y="1734"/>
                </a:lnTo>
                <a:lnTo>
                  <a:pt x="1867" y="1736"/>
                </a:lnTo>
                <a:lnTo>
                  <a:pt x="1869" y="1739"/>
                </a:lnTo>
                <a:lnTo>
                  <a:pt x="1871" y="1742"/>
                </a:lnTo>
                <a:lnTo>
                  <a:pt x="1873" y="1744"/>
                </a:lnTo>
                <a:lnTo>
                  <a:pt x="1875" y="1747"/>
                </a:lnTo>
                <a:lnTo>
                  <a:pt x="1877" y="1750"/>
                </a:lnTo>
                <a:lnTo>
                  <a:pt x="1879" y="1753"/>
                </a:lnTo>
                <a:lnTo>
                  <a:pt x="1881" y="1756"/>
                </a:lnTo>
                <a:lnTo>
                  <a:pt x="1882" y="1759"/>
                </a:lnTo>
                <a:lnTo>
                  <a:pt x="1884" y="1762"/>
                </a:lnTo>
                <a:lnTo>
                  <a:pt x="1886" y="1765"/>
                </a:lnTo>
                <a:lnTo>
                  <a:pt x="1888" y="1769"/>
                </a:lnTo>
                <a:lnTo>
                  <a:pt x="1890" y="1772"/>
                </a:lnTo>
                <a:lnTo>
                  <a:pt x="1892" y="1776"/>
                </a:lnTo>
                <a:lnTo>
                  <a:pt x="1894" y="1779"/>
                </a:lnTo>
                <a:lnTo>
                  <a:pt x="1896" y="1782"/>
                </a:lnTo>
                <a:lnTo>
                  <a:pt x="1898" y="1786"/>
                </a:lnTo>
                <a:lnTo>
                  <a:pt x="1900" y="1789"/>
                </a:lnTo>
                <a:lnTo>
                  <a:pt x="1902" y="1793"/>
                </a:lnTo>
                <a:lnTo>
                  <a:pt x="1904" y="1797"/>
                </a:lnTo>
                <a:lnTo>
                  <a:pt x="1905" y="1800"/>
                </a:lnTo>
                <a:lnTo>
                  <a:pt x="1907" y="1804"/>
                </a:lnTo>
                <a:lnTo>
                  <a:pt x="1909" y="1807"/>
                </a:lnTo>
                <a:lnTo>
                  <a:pt x="1911" y="1811"/>
                </a:lnTo>
                <a:lnTo>
                  <a:pt x="1913" y="1815"/>
                </a:lnTo>
                <a:lnTo>
                  <a:pt x="1915" y="1819"/>
                </a:lnTo>
                <a:lnTo>
                  <a:pt x="1917" y="1822"/>
                </a:lnTo>
                <a:lnTo>
                  <a:pt x="1919" y="1826"/>
                </a:lnTo>
                <a:lnTo>
                  <a:pt x="1921" y="1830"/>
                </a:lnTo>
                <a:lnTo>
                  <a:pt x="1923" y="1833"/>
                </a:lnTo>
                <a:lnTo>
                  <a:pt x="1925" y="1837"/>
                </a:lnTo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7" name="Freeform 64"/>
          <p:cNvSpPr>
            <a:spLocks/>
          </p:cNvSpPr>
          <p:nvPr/>
        </p:nvSpPr>
        <p:spPr bwMode="auto">
          <a:xfrm>
            <a:off x="4168206" y="5620988"/>
            <a:ext cx="423717" cy="711518"/>
          </a:xfrm>
          <a:custGeom>
            <a:avLst/>
            <a:gdLst>
              <a:gd name="T0" fmla="*/ 29 w 1925"/>
              <a:gd name="T1" fmla="*/ 1782 h 1837"/>
              <a:gd name="T2" fmla="*/ 59 w 1925"/>
              <a:gd name="T3" fmla="*/ 1734 h 1837"/>
              <a:gd name="T4" fmla="*/ 90 w 1925"/>
              <a:gd name="T5" fmla="*/ 1709 h 1837"/>
              <a:gd name="T6" fmla="*/ 121 w 1925"/>
              <a:gd name="T7" fmla="*/ 1714 h 1837"/>
              <a:gd name="T8" fmla="*/ 152 w 1925"/>
              <a:gd name="T9" fmla="*/ 1752 h 1837"/>
              <a:gd name="T10" fmla="*/ 183 w 1925"/>
              <a:gd name="T11" fmla="*/ 1814 h 1837"/>
              <a:gd name="T12" fmla="*/ 214 w 1925"/>
              <a:gd name="T13" fmla="*/ 1786 h 1837"/>
              <a:gd name="T14" fmla="*/ 244 w 1925"/>
              <a:gd name="T15" fmla="*/ 1719 h 1837"/>
              <a:gd name="T16" fmla="*/ 275 w 1925"/>
              <a:gd name="T17" fmla="*/ 1677 h 1837"/>
              <a:gd name="T18" fmla="*/ 306 w 1925"/>
              <a:gd name="T19" fmla="*/ 1672 h 1837"/>
              <a:gd name="T20" fmla="*/ 337 w 1925"/>
              <a:gd name="T21" fmla="*/ 1710 h 1837"/>
              <a:gd name="T22" fmla="*/ 367 w 1925"/>
              <a:gd name="T23" fmla="*/ 1784 h 1837"/>
              <a:gd name="T24" fmla="*/ 398 w 1925"/>
              <a:gd name="T25" fmla="*/ 1794 h 1837"/>
              <a:gd name="T26" fmla="*/ 429 w 1925"/>
              <a:gd name="T27" fmla="*/ 1697 h 1837"/>
              <a:gd name="T28" fmla="*/ 460 w 1925"/>
              <a:gd name="T29" fmla="*/ 1626 h 1837"/>
              <a:gd name="T30" fmla="*/ 491 w 1925"/>
              <a:gd name="T31" fmla="*/ 1601 h 1837"/>
              <a:gd name="T32" fmla="*/ 521 w 1925"/>
              <a:gd name="T33" fmla="*/ 1635 h 1837"/>
              <a:gd name="T34" fmla="*/ 552 w 1925"/>
              <a:gd name="T35" fmla="*/ 1728 h 1837"/>
              <a:gd name="T36" fmla="*/ 583 w 1925"/>
              <a:gd name="T37" fmla="*/ 1809 h 1837"/>
              <a:gd name="T38" fmla="*/ 614 w 1925"/>
              <a:gd name="T39" fmla="*/ 1656 h 1837"/>
              <a:gd name="T40" fmla="*/ 645 w 1925"/>
              <a:gd name="T41" fmla="*/ 1521 h 1837"/>
              <a:gd name="T42" fmla="*/ 676 w 1925"/>
              <a:gd name="T43" fmla="*/ 1445 h 1837"/>
              <a:gd name="T44" fmla="*/ 706 w 1925"/>
              <a:gd name="T45" fmla="*/ 1459 h 1837"/>
              <a:gd name="T46" fmla="*/ 737 w 1925"/>
              <a:gd name="T47" fmla="*/ 1583 h 1837"/>
              <a:gd name="T48" fmla="*/ 768 w 1925"/>
              <a:gd name="T49" fmla="*/ 1819 h 1837"/>
              <a:gd name="T50" fmla="*/ 799 w 1925"/>
              <a:gd name="T51" fmla="*/ 1525 h 1837"/>
              <a:gd name="T52" fmla="*/ 829 w 1925"/>
              <a:gd name="T53" fmla="*/ 1136 h 1837"/>
              <a:gd name="T54" fmla="*/ 860 w 1925"/>
              <a:gd name="T55" fmla="*/ 739 h 1837"/>
              <a:gd name="T56" fmla="*/ 891 w 1925"/>
              <a:gd name="T57" fmla="*/ 387 h 1837"/>
              <a:gd name="T58" fmla="*/ 922 w 1925"/>
              <a:gd name="T59" fmla="*/ 130 h 1837"/>
              <a:gd name="T60" fmla="*/ 953 w 1925"/>
              <a:gd name="T61" fmla="*/ 8 h 1837"/>
              <a:gd name="T62" fmla="*/ 984 w 1925"/>
              <a:gd name="T63" fmla="*/ 36 h 1837"/>
              <a:gd name="T64" fmla="*/ 1014 w 1925"/>
              <a:gd name="T65" fmla="*/ 213 h 1837"/>
              <a:gd name="T66" fmla="*/ 1045 w 1925"/>
              <a:gd name="T67" fmla="*/ 510 h 1837"/>
              <a:gd name="T68" fmla="*/ 1076 w 1925"/>
              <a:gd name="T69" fmla="*/ 885 h 1837"/>
              <a:gd name="T70" fmla="*/ 1107 w 1925"/>
              <a:gd name="T71" fmla="*/ 1286 h 1837"/>
              <a:gd name="T72" fmla="*/ 1137 w 1925"/>
              <a:gd name="T73" fmla="*/ 1658 h 1837"/>
              <a:gd name="T74" fmla="*/ 1168 w 1925"/>
              <a:gd name="T75" fmla="*/ 1718 h 1837"/>
              <a:gd name="T76" fmla="*/ 1199 w 1925"/>
              <a:gd name="T77" fmla="*/ 1523 h 1837"/>
              <a:gd name="T78" fmla="*/ 1230 w 1925"/>
              <a:gd name="T79" fmla="*/ 1441 h 1837"/>
              <a:gd name="T80" fmla="*/ 1261 w 1925"/>
              <a:gd name="T81" fmla="*/ 1464 h 1837"/>
              <a:gd name="T82" fmla="*/ 1291 w 1925"/>
              <a:gd name="T83" fmla="*/ 1567 h 1837"/>
              <a:gd name="T84" fmla="*/ 1322 w 1925"/>
              <a:gd name="T85" fmla="*/ 1713 h 1837"/>
              <a:gd name="T86" fmla="*/ 1353 w 1925"/>
              <a:gd name="T87" fmla="*/ 1810 h 1837"/>
              <a:gd name="T88" fmla="*/ 1384 w 1925"/>
              <a:gd name="T89" fmla="*/ 1687 h 1837"/>
              <a:gd name="T90" fmla="*/ 1415 w 1925"/>
              <a:gd name="T91" fmla="*/ 1615 h 1837"/>
              <a:gd name="T92" fmla="*/ 1446 w 1925"/>
              <a:gd name="T93" fmla="*/ 1604 h 1837"/>
              <a:gd name="T94" fmla="*/ 1476 w 1925"/>
              <a:gd name="T95" fmla="*/ 1649 h 1837"/>
              <a:gd name="T96" fmla="*/ 1507 w 1925"/>
              <a:gd name="T97" fmla="*/ 1732 h 1837"/>
              <a:gd name="T98" fmla="*/ 1538 w 1925"/>
              <a:gd name="T99" fmla="*/ 1831 h 1837"/>
              <a:gd name="T100" fmla="*/ 1569 w 1925"/>
              <a:gd name="T101" fmla="*/ 1753 h 1837"/>
              <a:gd name="T102" fmla="*/ 1599 w 1925"/>
              <a:gd name="T103" fmla="*/ 1691 h 1837"/>
              <a:gd name="T104" fmla="*/ 1630 w 1925"/>
              <a:gd name="T105" fmla="*/ 1669 h 1837"/>
              <a:gd name="T106" fmla="*/ 1661 w 1925"/>
              <a:gd name="T107" fmla="*/ 1689 h 1837"/>
              <a:gd name="T108" fmla="*/ 1692 w 1925"/>
              <a:gd name="T109" fmla="*/ 1742 h 1837"/>
              <a:gd name="T110" fmla="*/ 1723 w 1925"/>
              <a:gd name="T111" fmla="*/ 1814 h 1837"/>
              <a:gd name="T112" fmla="*/ 1754 w 1925"/>
              <a:gd name="T113" fmla="*/ 1789 h 1837"/>
              <a:gd name="T114" fmla="*/ 1784 w 1925"/>
              <a:gd name="T115" fmla="*/ 1734 h 1837"/>
              <a:gd name="T116" fmla="*/ 1815 w 1925"/>
              <a:gd name="T117" fmla="*/ 1708 h 1837"/>
              <a:gd name="T118" fmla="*/ 1846 w 1925"/>
              <a:gd name="T119" fmla="*/ 1715 h 1837"/>
              <a:gd name="T120" fmla="*/ 1877 w 1925"/>
              <a:gd name="T121" fmla="*/ 1750 h 1837"/>
              <a:gd name="T122" fmla="*/ 1907 w 1925"/>
              <a:gd name="T123" fmla="*/ 1804 h 18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25" h="1837">
                <a:moveTo>
                  <a:pt x="0" y="1837"/>
                </a:moveTo>
                <a:lnTo>
                  <a:pt x="2" y="1833"/>
                </a:lnTo>
                <a:lnTo>
                  <a:pt x="4" y="1830"/>
                </a:lnTo>
                <a:lnTo>
                  <a:pt x="6" y="1826"/>
                </a:lnTo>
                <a:lnTo>
                  <a:pt x="8" y="1822"/>
                </a:lnTo>
                <a:lnTo>
                  <a:pt x="10" y="1819"/>
                </a:lnTo>
                <a:lnTo>
                  <a:pt x="11" y="1815"/>
                </a:lnTo>
                <a:lnTo>
                  <a:pt x="13" y="1811"/>
                </a:lnTo>
                <a:lnTo>
                  <a:pt x="15" y="1807"/>
                </a:lnTo>
                <a:lnTo>
                  <a:pt x="17" y="1804"/>
                </a:lnTo>
                <a:lnTo>
                  <a:pt x="19" y="1800"/>
                </a:lnTo>
                <a:lnTo>
                  <a:pt x="21" y="1797"/>
                </a:lnTo>
                <a:lnTo>
                  <a:pt x="23" y="1793"/>
                </a:lnTo>
                <a:lnTo>
                  <a:pt x="25" y="1789"/>
                </a:lnTo>
                <a:lnTo>
                  <a:pt x="27" y="1786"/>
                </a:lnTo>
                <a:lnTo>
                  <a:pt x="29" y="1782"/>
                </a:lnTo>
                <a:lnTo>
                  <a:pt x="31" y="1779"/>
                </a:lnTo>
                <a:lnTo>
                  <a:pt x="33" y="1776"/>
                </a:lnTo>
                <a:lnTo>
                  <a:pt x="34" y="1772"/>
                </a:lnTo>
                <a:lnTo>
                  <a:pt x="36" y="1769"/>
                </a:lnTo>
                <a:lnTo>
                  <a:pt x="38" y="1765"/>
                </a:lnTo>
                <a:lnTo>
                  <a:pt x="40" y="1762"/>
                </a:lnTo>
                <a:lnTo>
                  <a:pt x="42" y="1759"/>
                </a:lnTo>
                <a:lnTo>
                  <a:pt x="44" y="1756"/>
                </a:lnTo>
                <a:lnTo>
                  <a:pt x="46" y="1753"/>
                </a:lnTo>
                <a:lnTo>
                  <a:pt x="48" y="1750"/>
                </a:lnTo>
                <a:lnTo>
                  <a:pt x="50" y="1747"/>
                </a:lnTo>
                <a:lnTo>
                  <a:pt x="52" y="1744"/>
                </a:lnTo>
                <a:lnTo>
                  <a:pt x="54" y="1742"/>
                </a:lnTo>
                <a:lnTo>
                  <a:pt x="56" y="1739"/>
                </a:lnTo>
                <a:lnTo>
                  <a:pt x="58" y="1736"/>
                </a:lnTo>
                <a:lnTo>
                  <a:pt x="59" y="1734"/>
                </a:lnTo>
                <a:lnTo>
                  <a:pt x="61" y="1732"/>
                </a:lnTo>
                <a:lnTo>
                  <a:pt x="63" y="1729"/>
                </a:lnTo>
                <a:lnTo>
                  <a:pt x="65" y="1727"/>
                </a:lnTo>
                <a:lnTo>
                  <a:pt x="67" y="1725"/>
                </a:lnTo>
                <a:lnTo>
                  <a:pt x="69" y="1723"/>
                </a:lnTo>
                <a:lnTo>
                  <a:pt x="71" y="1721"/>
                </a:lnTo>
                <a:lnTo>
                  <a:pt x="73" y="1719"/>
                </a:lnTo>
                <a:lnTo>
                  <a:pt x="75" y="1718"/>
                </a:lnTo>
                <a:lnTo>
                  <a:pt x="77" y="1716"/>
                </a:lnTo>
                <a:lnTo>
                  <a:pt x="79" y="1715"/>
                </a:lnTo>
                <a:lnTo>
                  <a:pt x="81" y="1713"/>
                </a:lnTo>
                <a:lnTo>
                  <a:pt x="82" y="1712"/>
                </a:lnTo>
                <a:lnTo>
                  <a:pt x="84" y="1711"/>
                </a:lnTo>
                <a:lnTo>
                  <a:pt x="86" y="1710"/>
                </a:lnTo>
                <a:lnTo>
                  <a:pt x="88" y="1709"/>
                </a:lnTo>
                <a:lnTo>
                  <a:pt x="90" y="1709"/>
                </a:lnTo>
                <a:lnTo>
                  <a:pt x="92" y="1708"/>
                </a:lnTo>
                <a:lnTo>
                  <a:pt x="94" y="1707"/>
                </a:lnTo>
                <a:lnTo>
                  <a:pt x="96" y="1707"/>
                </a:lnTo>
                <a:lnTo>
                  <a:pt x="98" y="1707"/>
                </a:lnTo>
                <a:lnTo>
                  <a:pt x="100" y="1707"/>
                </a:lnTo>
                <a:lnTo>
                  <a:pt x="102" y="1707"/>
                </a:lnTo>
                <a:lnTo>
                  <a:pt x="104" y="1707"/>
                </a:lnTo>
                <a:lnTo>
                  <a:pt x="106" y="1707"/>
                </a:lnTo>
                <a:lnTo>
                  <a:pt x="108" y="1708"/>
                </a:lnTo>
                <a:lnTo>
                  <a:pt x="110" y="1708"/>
                </a:lnTo>
                <a:lnTo>
                  <a:pt x="112" y="1709"/>
                </a:lnTo>
                <a:lnTo>
                  <a:pt x="113" y="1710"/>
                </a:lnTo>
                <a:lnTo>
                  <a:pt x="115" y="1711"/>
                </a:lnTo>
                <a:lnTo>
                  <a:pt x="117" y="1712"/>
                </a:lnTo>
                <a:lnTo>
                  <a:pt x="119" y="1713"/>
                </a:lnTo>
                <a:lnTo>
                  <a:pt x="121" y="1714"/>
                </a:lnTo>
                <a:lnTo>
                  <a:pt x="123" y="1716"/>
                </a:lnTo>
                <a:lnTo>
                  <a:pt x="125" y="1717"/>
                </a:lnTo>
                <a:lnTo>
                  <a:pt x="127" y="1719"/>
                </a:lnTo>
                <a:lnTo>
                  <a:pt x="129" y="1721"/>
                </a:lnTo>
                <a:lnTo>
                  <a:pt x="131" y="1723"/>
                </a:lnTo>
                <a:lnTo>
                  <a:pt x="133" y="1725"/>
                </a:lnTo>
                <a:lnTo>
                  <a:pt x="135" y="1727"/>
                </a:lnTo>
                <a:lnTo>
                  <a:pt x="136" y="1729"/>
                </a:lnTo>
                <a:lnTo>
                  <a:pt x="138" y="1732"/>
                </a:lnTo>
                <a:lnTo>
                  <a:pt x="140" y="1734"/>
                </a:lnTo>
                <a:lnTo>
                  <a:pt x="142" y="1737"/>
                </a:lnTo>
                <a:lnTo>
                  <a:pt x="144" y="1740"/>
                </a:lnTo>
                <a:lnTo>
                  <a:pt x="146" y="1743"/>
                </a:lnTo>
                <a:lnTo>
                  <a:pt x="148" y="1746"/>
                </a:lnTo>
                <a:lnTo>
                  <a:pt x="150" y="1749"/>
                </a:lnTo>
                <a:lnTo>
                  <a:pt x="152" y="1752"/>
                </a:lnTo>
                <a:lnTo>
                  <a:pt x="154" y="1755"/>
                </a:lnTo>
                <a:lnTo>
                  <a:pt x="156" y="1759"/>
                </a:lnTo>
                <a:lnTo>
                  <a:pt x="158" y="1762"/>
                </a:lnTo>
                <a:lnTo>
                  <a:pt x="160" y="1766"/>
                </a:lnTo>
                <a:lnTo>
                  <a:pt x="161" y="1769"/>
                </a:lnTo>
                <a:lnTo>
                  <a:pt x="163" y="1773"/>
                </a:lnTo>
                <a:lnTo>
                  <a:pt x="165" y="1777"/>
                </a:lnTo>
                <a:lnTo>
                  <a:pt x="167" y="1781"/>
                </a:lnTo>
                <a:lnTo>
                  <a:pt x="169" y="1785"/>
                </a:lnTo>
                <a:lnTo>
                  <a:pt x="171" y="1789"/>
                </a:lnTo>
                <a:lnTo>
                  <a:pt x="173" y="1793"/>
                </a:lnTo>
                <a:lnTo>
                  <a:pt x="175" y="1797"/>
                </a:lnTo>
                <a:lnTo>
                  <a:pt x="177" y="1801"/>
                </a:lnTo>
                <a:lnTo>
                  <a:pt x="179" y="1806"/>
                </a:lnTo>
                <a:lnTo>
                  <a:pt x="181" y="1810"/>
                </a:lnTo>
                <a:lnTo>
                  <a:pt x="183" y="1814"/>
                </a:lnTo>
                <a:lnTo>
                  <a:pt x="185" y="1819"/>
                </a:lnTo>
                <a:lnTo>
                  <a:pt x="187" y="1823"/>
                </a:lnTo>
                <a:lnTo>
                  <a:pt x="188" y="1828"/>
                </a:lnTo>
                <a:lnTo>
                  <a:pt x="190" y="1832"/>
                </a:lnTo>
                <a:lnTo>
                  <a:pt x="192" y="1837"/>
                </a:lnTo>
                <a:lnTo>
                  <a:pt x="194" y="1832"/>
                </a:lnTo>
                <a:lnTo>
                  <a:pt x="196" y="1828"/>
                </a:lnTo>
                <a:lnTo>
                  <a:pt x="198" y="1823"/>
                </a:lnTo>
                <a:lnTo>
                  <a:pt x="200" y="1819"/>
                </a:lnTo>
                <a:lnTo>
                  <a:pt x="202" y="1814"/>
                </a:lnTo>
                <a:lnTo>
                  <a:pt x="204" y="1809"/>
                </a:lnTo>
                <a:lnTo>
                  <a:pt x="206" y="1805"/>
                </a:lnTo>
                <a:lnTo>
                  <a:pt x="208" y="1800"/>
                </a:lnTo>
                <a:lnTo>
                  <a:pt x="210" y="1795"/>
                </a:lnTo>
                <a:lnTo>
                  <a:pt x="212" y="1791"/>
                </a:lnTo>
                <a:lnTo>
                  <a:pt x="214" y="1786"/>
                </a:lnTo>
                <a:lnTo>
                  <a:pt x="215" y="1782"/>
                </a:lnTo>
                <a:lnTo>
                  <a:pt x="217" y="1777"/>
                </a:lnTo>
                <a:lnTo>
                  <a:pt x="219" y="1773"/>
                </a:lnTo>
                <a:lnTo>
                  <a:pt x="221" y="1768"/>
                </a:lnTo>
                <a:lnTo>
                  <a:pt x="223" y="1764"/>
                </a:lnTo>
                <a:lnTo>
                  <a:pt x="225" y="1759"/>
                </a:lnTo>
                <a:lnTo>
                  <a:pt x="227" y="1755"/>
                </a:lnTo>
                <a:lnTo>
                  <a:pt x="229" y="1751"/>
                </a:lnTo>
                <a:lnTo>
                  <a:pt x="231" y="1747"/>
                </a:lnTo>
                <a:lnTo>
                  <a:pt x="233" y="1742"/>
                </a:lnTo>
                <a:lnTo>
                  <a:pt x="235" y="1738"/>
                </a:lnTo>
                <a:lnTo>
                  <a:pt x="237" y="1734"/>
                </a:lnTo>
                <a:lnTo>
                  <a:pt x="238" y="1731"/>
                </a:lnTo>
                <a:lnTo>
                  <a:pt x="240" y="1727"/>
                </a:lnTo>
                <a:lnTo>
                  <a:pt x="242" y="1723"/>
                </a:lnTo>
                <a:lnTo>
                  <a:pt x="244" y="1719"/>
                </a:lnTo>
                <a:lnTo>
                  <a:pt x="246" y="1716"/>
                </a:lnTo>
                <a:lnTo>
                  <a:pt x="248" y="1713"/>
                </a:lnTo>
                <a:lnTo>
                  <a:pt x="250" y="1709"/>
                </a:lnTo>
                <a:lnTo>
                  <a:pt x="252" y="1706"/>
                </a:lnTo>
                <a:lnTo>
                  <a:pt x="254" y="1703"/>
                </a:lnTo>
                <a:lnTo>
                  <a:pt x="256" y="1700"/>
                </a:lnTo>
                <a:lnTo>
                  <a:pt x="258" y="1697"/>
                </a:lnTo>
                <a:lnTo>
                  <a:pt x="260" y="1694"/>
                </a:lnTo>
                <a:lnTo>
                  <a:pt x="262" y="1692"/>
                </a:lnTo>
                <a:lnTo>
                  <a:pt x="263" y="1689"/>
                </a:lnTo>
                <a:lnTo>
                  <a:pt x="265" y="1687"/>
                </a:lnTo>
                <a:lnTo>
                  <a:pt x="267" y="1685"/>
                </a:lnTo>
                <a:lnTo>
                  <a:pt x="269" y="1683"/>
                </a:lnTo>
                <a:lnTo>
                  <a:pt x="271" y="1681"/>
                </a:lnTo>
                <a:lnTo>
                  <a:pt x="273" y="1679"/>
                </a:lnTo>
                <a:lnTo>
                  <a:pt x="275" y="1677"/>
                </a:lnTo>
                <a:lnTo>
                  <a:pt x="277" y="1676"/>
                </a:lnTo>
                <a:lnTo>
                  <a:pt x="279" y="1674"/>
                </a:lnTo>
                <a:lnTo>
                  <a:pt x="281" y="1673"/>
                </a:lnTo>
                <a:lnTo>
                  <a:pt x="283" y="1672"/>
                </a:lnTo>
                <a:lnTo>
                  <a:pt x="285" y="1671"/>
                </a:lnTo>
                <a:lnTo>
                  <a:pt x="287" y="1671"/>
                </a:lnTo>
                <a:lnTo>
                  <a:pt x="289" y="1670"/>
                </a:lnTo>
                <a:lnTo>
                  <a:pt x="291" y="1670"/>
                </a:lnTo>
                <a:lnTo>
                  <a:pt x="293" y="1669"/>
                </a:lnTo>
                <a:lnTo>
                  <a:pt x="294" y="1669"/>
                </a:lnTo>
                <a:lnTo>
                  <a:pt x="296" y="1669"/>
                </a:lnTo>
                <a:lnTo>
                  <a:pt x="298" y="1670"/>
                </a:lnTo>
                <a:lnTo>
                  <a:pt x="300" y="1670"/>
                </a:lnTo>
                <a:lnTo>
                  <a:pt x="302" y="1671"/>
                </a:lnTo>
                <a:lnTo>
                  <a:pt x="304" y="1671"/>
                </a:lnTo>
                <a:lnTo>
                  <a:pt x="306" y="1672"/>
                </a:lnTo>
                <a:lnTo>
                  <a:pt x="308" y="1673"/>
                </a:lnTo>
                <a:lnTo>
                  <a:pt x="310" y="1675"/>
                </a:lnTo>
                <a:lnTo>
                  <a:pt x="312" y="1676"/>
                </a:lnTo>
                <a:lnTo>
                  <a:pt x="314" y="1678"/>
                </a:lnTo>
                <a:lnTo>
                  <a:pt x="316" y="1680"/>
                </a:lnTo>
                <a:lnTo>
                  <a:pt x="317" y="1681"/>
                </a:lnTo>
                <a:lnTo>
                  <a:pt x="319" y="1684"/>
                </a:lnTo>
                <a:lnTo>
                  <a:pt x="321" y="1686"/>
                </a:lnTo>
                <a:lnTo>
                  <a:pt x="323" y="1688"/>
                </a:lnTo>
                <a:lnTo>
                  <a:pt x="325" y="1691"/>
                </a:lnTo>
                <a:lnTo>
                  <a:pt x="327" y="1694"/>
                </a:lnTo>
                <a:lnTo>
                  <a:pt x="329" y="1697"/>
                </a:lnTo>
                <a:lnTo>
                  <a:pt x="331" y="1700"/>
                </a:lnTo>
                <a:lnTo>
                  <a:pt x="333" y="1703"/>
                </a:lnTo>
                <a:lnTo>
                  <a:pt x="335" y="1706"/>
                </a:lnTo>
                <a:lnTo>
                  <a:pt x="337" y="1710"/>
                </a:lnTo>
                <a:lnTo>
                  <a:pt x="339" y="1713"/>
                </a:lnTo>
                <a:lnTo>
                  <a:pt x="341" y="1717"/>
                </a:lnTo>
                <a:lnTo>
                  <a:pt x="342" y="1721"/>
                </a:lnTo>
                <a:lnTo>
                  <a:pt x="344" y="1725"/>
                </a:lnTo>
                <a:lnTo>
                  <a:pt x="346" y="1730"/>
                </a:lnTo>
                <a:lnTo>
                  <a:pt x="348" y="1734"/>
                </a:lnTo>
                <a:lnTo>
                  <a:pt x="350" y="1738"/>
                </a:lnTo>
                <a:lnTo>
                  <a:pt x="352" y="1743"/>
                </a:lnTo>
                <a:lnTo>
                  <a:pt x="354" y="1748"/>
                </a:lnTo>
                <a:lnTo>
                  <a:pt x="356" y="1753"/>
                </a:lnTo>
                <a:lnTo>
                  <a:pt x="358" y="1758"/>
                </a:lnTo>
                <a:lnTo>
                  <a:pt x="360" y="1763"/>
                </a:lnTo>
                <a:lnTo>
                  <a:pt x="362" y="1768"/>
                </a:lnTo>
                <a:lnTo>
                  <a:pt x="364" y="1773"/>
                </a:lnTo>
                <a:lnTo>
                  <a:pt x="365" y="1779"/>
                </a:lnTo>
                <a:lnTo>
                  <a:pt x="367" y="1784"/>
                </a:lnTo>
                <a:lnTo>
                  <a:pt x="369" y="1790"/>
                </a:lnTo>
                <a:lnTo>
                  <a:pt x="371" y="1795"/>
                </a:lnTo>
                <a:lnTo>
                  <a:pt x="373" y="1801"/>
                </a:lnTo>
                <a:lnTo>
                  <a:pt x="375" y="1807"/>
                </a:lnTo>
                <a:lnTo>
                  <a:pt x="377" y="1813"/>
                </a:lnTo>
                <a:lnTo>
                  <a:pt x="379" y="1819"/>
                </a:lnTo>
                <a:lnTo>
                  <a:pt x="381" y="1825"/>
                </a:lnTo>
                <a:lnTo>
                  <a:pt x="383" y="1831"/>
                </a:lnTo>
                <a:lnTo>
                  <a:pt x="385" y="1837"/>
                </a:lnTo>
                <a:lnTo>
                  <a:pt x="387" y="1831"/>
                </a:lnTo>
                <a:lnTo>
                  <a:pt x="389" y="1825"/>
                </a:lnTo>
                <a:lnTo>
                  <a:pt x="391" y="1819"/>
                </a:lnTo>
                <a:lnTo>
                  <a:pt x="393" y="1812"/>
                </a:lnTo>
                <a:lnTo>
                  <a:pt x="395" y="1806"/>
                </a:lnTo>
                <a:lnTo>
                  <a:pt x="396" y="1800"/>
                </a:lnTo>
                <a:lnTo>
                  <a:pt x="398" y="1794"/>
                </a:lnTo>
                <a:lnTo>
                  <a:pt x="400" y="1787"/>
                </a:lnTo>
                <a:lnTo>
                  <a:pt x="402" y="1781"/>
                </a:lnTo>
                <a:lnTo>
                  <a:pt x="404" y="1775"/>
                </a:lnTo>
                <a:lnTo>
                  <a:pt x="406" y="1769"/>
                </a:lnTo>
                <a:lnTo>
                  <a:pt x="408" y="1762"/>
                </a:lnTo>
                <a:lnTo>
                  <a:pt x="410" y="1756"/>
                </a:lnTo>
                <a:lnTo>
                  <a:pt x="412" y="1750"/>
                </a:lnTo>
                <a:lnTo>
                  <a:pt x="414" y="1744"/>
                </a:lnTo>
                <a:lnTo>
                  <a:pt x="416" y="1738"/>
                </a:lnTo>
                <a:lnTo>
                  <a:pt x="418" y="1732"/>
                </a:lnTo>
                <a:lnTo>
                  <a:pt x="419" y="1726"/>
                </a:lnTo>
                <a:lnTo>
                  <a:pt x="421" y="1720"/>
                </a:lnTo>
                <a:lnTo>
                  <a:pt x="423" y="1714"/>
                </a:lnTo>
                <a:lnTo>
                  <a:pt x="425" y="1709"/>
                </a:lnTo>
                <a:lnTo>
                  <a:pt x="427" y="1703"/>
                </a:lnTo>
                <a:lnTo>
                  <a:pt x="429" y="1697"/>
                </a:lnTo>
                <a:lnTo>
                  <a:pt x="431" y="1692"/>
                </a:lnTo>
                <a:lnTo>
                  <a:pt x="433" y="1687"/>
                </a:lnTo>
                <a:lnTo>
                  <a:pt x="435" y="1681"/>
                </a:lnTo>
                <a:lnTo>
                  <a:pt x="437" y="1676"/>
                </a:lnTo>
                <a:lnTo>
                  <a:pt x="439" y="1671"/>
                </a:lnTo>
                <a:lnTo>
                  <a:pt x="441" y="1667"/>
                </a:lnTo>
                <a:lnTo>
                  <a:pt x="443" y="1662"/>
                </a:lnTo>
                <a:lnTo>
                  <a:pt x="444" y="1657"/>
                </a:lnTo>
                <a:lnTo>
                  <a:pt x="446" y="1653"/>
                </a:lnTo>
                <a:lnTo>
                  <a:pt x="448" y="1649"/>
                </a:lnTo>
                <a:lnTo>
                  <a:pt x="450" y="1644"/>
                </a:lnTo>
                <a:lnTo>
                  <a:pt x="452" y="1640"/>
                </a:lnTo>
                <a:lnTo>
                  <a:pt x="454" y="1637"/>
                </a:lnTo>
                <a:lnTo>
                  <a:pt x="456" y="1633"/>
                </a:lnTo>
                <a:lnTo>
                  <a:pt x="458" y="1629"/>
                </a:lnTo>
                <a:lnTo>
                  <a:pt x="460" y="1626"/>
                </a:lnTo>
                <a:lnTo>
                  <a:pt x="462" y="1623"/>
                </a:lnTo>
                <a:lnTo>
                  <a:pt x="464" y="1620"/>
                </a:lnTo>
                <a:lnTo>
                  <a:pt x="466" y="1618"/>
                </a:lnTo>
                <a:lnTo>
                  <a:pt x="467" y="1615"/>
                </a:lnTo>
                <a:lnTo>
                  <a:pt x="469" y="1613"/>
                </a:lnTo>
                <a:lnTo>
                  <a:pt x="471" y="1611"/>
                </a:lnTo>
                <a:lnTo>
                  <a:pt x="473" y="1609"/>
                </a:lnTo>
                <a:lnTo>
                  <a:pt x="475" y="1607"/>
                </a:lnTo>
                <a:lnTo>
                  <a:pt x="477" y="1606"/>
                </a:lnTo>
                <a:lnTo>
                  <a:pt x="479" y="1604"/>
                </a:lnTo>
                <a:lnTo>
                  <a:pt x="481" y="1603"/>
                </a:lnTo>
                <a:lnTo>
                  <a:pt x="483" y="1602"/>
                </a:lnTo>
                <a:lnTo>
                  <a:pt x="485" y="1602"/>
                </a:lnTo>
                <a:lnTo>
                  <a:pt x="487" y="1601"/>
                </a:lnTo>
                <a:lnTo>
                  <a:pt x="489" y="1601"/>
                </a:lnTo>
                <a:lnTo>
                  <a:pt x="491" y="1601"/>
                </a:lnTo>
                <a:lnTo>
                  <a:pt x="493" y="1602"/>
                </a:lnTo>
                <a:lnTo>
                  <a:pt x="495" y="1602"/>
                </a:lnTo>
                <a:lnTo>
                  <a:pt x="497" y="1603"/>
                </a:lnTo>
                <a:lnTo>
                  <a:pt x="498" y="1604"/>
                </a:lnTo>
                <a:lnTo>
                  <a:pt x="500" y="1605"/>
                </a:lnTo>
                <a:lnTo>
                  <a:pt x="502" y="1607"/>
                </a:lnTo>
                <a:lnTo>
                  <a:pt x="504" y="1609"/>
                </a:lnTo>
                <a:lnTo>
                  <a:pt x="506" y="1611"/>
                </a:lnTo>
                <a:lnTo>
                  <a:pt x="508" y="1613"/>
                </a:lnTo>
                <a:lnTo>
                  <a:pt x="510" y="1615"/>
                </a:lnTo>
                <a:lnTo>
                  <a:pt x="512" y="1618"/>
                </a:lnTo>
                <a:lnTo>
                  <a:pt x="514" y="1621"/>
                </a:lnTo>
                <a:lnTo>
                  <a:pt x="516" y="1624"/>
                </a:lnTo>
                <a:lnTo>
                  <a:pt x="518" y="1628"/>
                </a:lnTo>
                <a:lnTo>
                  <a:pt x="520" y="1631"/>
                </a:lnTo>
                <a:lnTo>
                  <a:pt x="521" y="1635"/>
                </a:lnTo>
                <a:lnTo>
                  <a:pt x="523" y="1639"/>
                </a:lnTo>
                <a:lnTo>
                  <a:pt x="525" y="1644"/>
                </a:lnTo>
                <a:lnTo>
                  <a:pt x="527" y="1648"/>
                </a:lnTo>
                <a:lnTo>
                  <a:pt x="529" y="1653"/>
                </a:lnTo>
                <a:lnTo>
                  <a:pt x="531" y="1658"/>
                </a:lnTo>
                <a:lnTo>
                  <a:pt x="533" y="1664"/>
                </a:lnTo>
                <a:lnTo>
                  <a:pt x="535" y="1669"/>
                </a:lnTo>
                <a:lnTo>
                  <a:pt x="537" y="1675"/>
                </a:lnTo>
                <a:lnTo>
                  <a:pt x="539" y="1681"/>
                </a:lnTo>
                <a:lnTo>
                  <a:pt x="541" y="1687"/>
                </a:lnTo>
                <a:lnTo>
                  <a:pt x="543" y="1693"/>
                </a:lnTo>
                <a:lnTo>
                  <a:pt x="545" y="1700"/>
                </a:lnTo>
                <a:lnTo>
                  <a:pt x="546" y="1707"/>
                </a:lnTo>
                <a:lnTo>
                  <a:pt x="548" y="1714"/>
                </a:lnTo>
                <a:lnTo>
                  <a:pt x="550" y="1721"/>
                </a:lnTo>
                <a:lnTo>
                  <a:pt x="552" y="1728"/>
                </a:lnTo>
                <a:lnTo>
                  <a:pt x="554" y="1736"/>
                </a:lnTo>
                <a:lnTo>
                  <a:pt x="556" y="1743"/>
                </a:lnTo>
                <a:lnTo>
                  <a:pt x="558" y="1751"/>
                </a:lnTo>
                <a:lnTo>
                  <a:pt x="560" y="1759"/>
                </a:lnTo>
                <a:lnTo>
                  <a:pt x="562" y="1767"/>
                </a:lnTo>
                <a:lnTo>
                  <a:pt x="564" y="1776"/>
                </a:lnTo>
                <a:lnTo>
                  <a:pt x="566" y="1784"/>
                </a:lnTo>
                <a:lnTo>
                  <a:pt x="568" y="1793"/>
                </a:lnTo>
                <a:lnTo>
                  <a:pt x="570" y="1801"/>
                </a:lnTo>
                <a:lnTo>
                  <a:pt x="572" y="1810"/>
                </a:lnTo>
                <a:lnTo>
                  <a:pt x="573" y="1819"/>
                </a:lnTo>
                <a:lnTo>
                  <a:pt x="575" y="1828"/>
                </a:lnTo>
                <a:lnTo>
                  <a:pt x="577" y="1837"/>
                </a:lnTo>
                <a:lnTo>
                  <a:pt x="579" y="1828"/>
                </a:lnTo>
                <a:lnTo>
                  <a:pt x="581" y="1818"/>
                </a:lnTo>
                <a:lnTo>
                  <a:pt x="583" y="1809"/>
                </a:lnTo>
                <a:lnTo>
                  <a:pt x="585" y="1800"/>
                </a:lnTo>
                <a:lnTo>
                  <a:pt x="587" y="1790"/>
                </a:lnTo>
                <a:lnTo>
                  <a:pt x="589" y="1781"/>
                </a:lnTo>
                <a:lnTo>
                  <a:pt x="591" y="1771"/>
                </a:lnTo>
                <a:lnTo>
                  <a:pt x="593" y="1761"/>
                </a:lnTo>
                <a:lnTo>
                  <a:pt x="595" y="1752"/>
                </a:lnTo>
                <a:lnTo>
                  <a:pt x="597" y="1742"/>
                </a:lnTo>
                <a:lnTo>
                  <a:pt x="599" y="1732"/>
                </a:lnTo>
                <a:lnTo>
                  <a:pt x="600" y="1723"/>
                </a:lnTo>
                <a:lnTo>
                  <a:pt x="602" y="1713"/>
                </a:lnTo>
                <a:lnTo>
                  <a:pt x="604" y="1703"/>
                </a:lnTo>
                <a:lnTo>
                  <a:pt x="606" y="1694"/>
                </a:lnTo>
                <a:lnTo>
                  <a:pt x="608" y="1684"/>
                </a:lnTo>
                <a:lnTo>
                  <a:pt x="610" y="1674"/>
                </a:lnTo>
                <a:lnTo>
                  <a:pt x="612" y="1665"/>
                </a:lnTo>
                <a:lnTo>
                  <a:pt x="614" y="1656"/>
                </a:lnTo>
                <a:lnTo>
                  <a:pt x="616" y="1646"/>
                </a:lnTo>
                <a:lnTo>
                  <a:pt x="618" y="1637"/>
                </a:lnTo>
                <a:lnTo>
                  <a:pt x="620" y="1628"/>
                </a:lnTo>
                <a:lnTo>
                  <a:pt x="622" y="1619"/>
                </a:lnTo>
                <a:lnTo>
                  <a:pt x="623" y="1610"/>
                </a:lnTo>
                <a:lnTo>
                  <a:pt x="625" y="1601"/>
                </a:lnTo>
                <a:lnTo>
                  <a:pt x="627" y="1592"/>
                </a:lnTo>
                <a:lnTo>
                  <a:pt x="629" y="1583"/>
                </a:lnTo>
                <a:lnTo>
                  <a:pt x="631" y="1575"/>
                </a:lnTo>
                <a:lnTo>
                  <a:pt x="633" y="1567"/>
                </a:lnTo>
                <a:lnTo>
                  <a:pt x="635" y="1559"/>
                </a:lnTo>
                <a:lnTo>
                  <a:pt x="637" y="1551"/>
                </a:lnTo>
                <a:lnTo>
                  <a:pt x="639" y="1543"/>
                </a:lnTo>
                <a:lnTo>
                  <a:pt x="641" y="1536"/>
                </a:lnTo>
                <a:lnTo>
                  <a:pt x="643" y="1528"/>
                </a:lnTo>
                <a:lnTo>
                  <a:pt x="645" y="1521"/>
                </a:lnTo>
                <a:lnTo>
                  <a:pt x="647" y="1514"/>
                </a:lnTo>
                <a:lnTo>
                  <a:pt x="648" y="1508"/>
                </a:lnTo>
                <a:lnTo>
                  <a:pt x="650" y="1501"/>
                </a:lnTo>
                <a:lnTo>
                  <a:pt x="652" y="1495"/>
                </a:lnTo>
                <a:lnTo>
                  <a:pt x="654" y="1489"/>
                </a:lnTo>
                <a:lnTo>
                  <a:pt x="656" y="1484"/>
                </a:lnTo>
                <a:lnTo>
                  <a:pt x="658" y="1479"/>
                </a:lnTo>
                <a:lnTo>
                  <a:pt x="660" y="1474"/>
                </a:lnTo>
                <a:lnTo>
                  <a:pt x="662" y="1469"/>
                </a:lnTo>
                <a:lnTo>
                  <a:pt x="664" y="1464"/>
                </a:lnTo>
                <a:lnTo>
                  <a:pt x="666" y="1460"/>
                </a:lnTo>
                <a:lnTo>
                  <a:pt x="668" y="1457"/>
                </a:lnTo>
                <a:lnTo>
                  <a:pt x="670" y="1453"/>
                </a:lnTo>
                <a:lnTo>
                  <a:pt x="672" y="1450"/>
                </a:lnTo>
                <a:lnTo>
                  <a:pt x="674" y="1447"/>
                </a:lnTo>
                <a:lnTo>
                  <a:pt x="676" y="1445"/>
                </a:lnTo>
                <a:lnTo>
                  <a:pt x="678" y="1443"/>
                </a:lnTo>
                <a:lnTo>
                  <a:pt x="679" y="1441"/>
                </a:lnTo>
                <a:lnTo>
                  <a:pt x="681" y="1440"/>
                </a:lnTo>
                <a:lnTo>
                  <a:pt x="683" y="1439"/>
                </a:lnTo>
                <a:lnTo>
                  <a:pt x="685" y="1438"/>
                </a:lnTo>
                <a:lnTo>
                  <a:pt x="687" y="1438"/>
                </a:lnTo>
                <a:lnTo>
                  <a:pt x="689" y="1438"/>
                </a:lnTo>
                <a:lnTo>
                  <a:pt x="691" y="1439"/>
                </a:lnTo>
                <a:lnTo>
                  <a:pt x="693" y="1440"/>
                </a:lnTo>
                <a:lnTo>
                  <a:pt x="695" y="1441"/>
                </a:lnTo>
                <a:lnTo>
                  <a:pt x="697" y="1443"/>
                </a:lnTo>
                <a:lnTo>
                  <a:pt x="699" y="1445"/>
                </a:lnTo>
                <a:lnTo>
                  <a:pt x="701" y="1448"/>
                </a:lnTo>
                <a:lnTo>
                  <a:pt x="702" y="1451"/>
                </a:lnTo>
                <a:lnTo>
                  <a:pt x="704" y="1455"/>
                </a:lnTo>
                <a:lnTo>
                  <a:pt x="706" y="1459"/>
                </a:lnTo>
                <a:lnTo>
                  <a:pt x="708" y="1463"/>
                </a:lnTo>
                <a:lnTo>
                  <a:pt x="710" y="1468"/>
                </a:lnTo>
                <a:lnTo>
                  <a:pt x="712" y="1473"/>
                </a:lnTo>
                <a:lnTo>
                  <a:pt x="714" y="1479"/>
                </a:lnTo>
                <a:lnTo>
                  <a:pt x="716" y="1485"/>
                </a:lnTo>
                <a:lnTo>
                  <a:pt x="718" y="1492"/>
                </a:lnTo>
                <a:lnTo>
                  <a:pt x="720" y="1499"/>
                </a:lnTo>
                <a:lnTo>
                  <a:pt x="722" y="1506"/>
                </a:lnTo>
                <a:lnTo>
                  <a:pt x="724" y="1514"/>
                </a:lnTo>
                <a:lnTo>
                  <a:pt x="726" y="1523"/>
                </a:lnTo>
                <a:lnTo>
                  <a:pt x="727" y="1532"/>
                </a:lnTo>
                <a:lnTo>
                  <a:pt x="729" y="1541"/>
                </a:lnTo>
                <a:lnTo>
                  <a:pt x="731" y="1551"/>
                </a:lnTo>
                <a:lnTo>
                  <a:pt x="733" y="1561"/>
                </a:lnTo>
                <a:lnTo>
                  <a:pt x="735" y="1572"/>
                </a:lnTo>
                <a:lnTo>
                  <a:pt x="737" y="1583"/>
                </a:lnTo>
                <a:lnTo>
                  <a:pt x="739" y="1594"/>
                </a:lnTo>
                <a:lnTo>
                  <a:pt x="741" y="1606"/>
                </a:lnTo>
                <a:lnTo>
                  <a:pt x="743" y="1619"/>
                </a:lnTo>
                <a:lnTo>
                  <a:pt x="745" y="1631"/>
                </a:lnTo>
                <a:lnTo>
                  <a:pt x="747" y="1645"/>
                </a:lnTo>
                <a:lnTo>
                  <a:pt x="749" y="1659"/>
                </a:lnTo>
                <a:lnTo>
                  <a:pt x="750" y="1673"/>
                </a:lnTo>
                <a:lnTo>
                  <a:pt x="752" y="1687"/>
                </a:lnTo>
                <a:lnTo>
                  <a:pt x="754" y="1702"/>
                </a:lnTo>
                <a:lnTo>
                  <a:pt x="756" y="1718"/>
                </a:lnTo>
                <a:lnTo>
                  <a:pt x="758" y="1734"/>
                </a:lnTo>
                <a:lnTo>
                  <a:pt x="760" y="1750"/>
                </a:lnTo>
                <a:lnTo>
                  <a:pt x="762" y="1767"/>
                </a:lnTo>
                <a:lnTo>
                  <a:pt x="764" y="1784"/>
                </a:lnTo>
                <a:lnTo>
                  <a:pt x="766" y="1801"/>
                </a:lnTo>
                <a:lnTo>
                  <a:pt x="768" y="1819"/>
                </a:lnTo>
                <a:lnTo>
                  <a:pt x="770" y="1837"/>
                </a:lnTo>
                <a:lnTo>
                  <a:pt x="772" y="1818"/>
                </a:lnTo>
                <a:lnTo>
                  <a:pt x="774" y="1800"/>
                </a:lnTo>
                <a:lnTo>
                  <a:pt x="776" y="1780"/>
                </a:lnTo>
                <a:lnTo>
                  <a:pt x="778" y="1761"/>
                </a:lnTo>
                <a:lnTo>
                  <a:pt x="780" y="1741"/>
                </a:lnTo>
                <a:lnTo>
                  <a:pt x="781" y="1721"/>
                </a:lnTo>
                <a:lnTo>
                  <a:pt x="783" y="1700"/>
                </a:lnTo>
                <a:lnTo>
                  <a:pt x="785" y="1679"/>
                </a:lnTo>
                <a:lnTo>
                  <a:pt x="787" y="1658"/>
                </a:lnTo>
                <a:lnTo>
                  <a:pt x="789" y="1636"/>
                </a:lnTo>
                <a:lnTo>
                  <a:pt x="791" y="1614"/>
                </a:lnTo>
                <a:lnTo>
                  <a:pt x="793" y="1592"/>
                </a:lnTo>
                <a:lnTo>
                  <a:pt x="795" y="1570"/>
                </a:lnTo>
                <a:lnTo>
                  <a:pt x="797" y="1547"/>
                </a:lnTo>
                <a:lnTo>
                  <a:pt x="799" y="1525"/>
                </a:lnTo>
                <a:lnTo>
                  <a:pt x="801" y="1502"/>
                </a:lnTo>
                <a:lnTo>
                  <a:pt x="803" y="1478"/>
                </a:lnTo>
                <a:lnTo>
                  <a:pt x="804" y="1455"/>
                </a:lnTo>
                <a:lnTo>
                  <a:pt x="806" y="1431"/>
                </a:lnTo>
                <a:lnTo>
                  <a:pt x="808" y="1407"/>
                </a:lnTo>
                <a:lnTo>
                  <a:pt x="810" y="1384"/>
                </a:lnTo>
                <a:lnTo>
                  <a:pt x="812" y="1359"/>
                </a:lnTo>
                <a:lnTo>
                  <a:pt x="814" y="1335"/>
                </a:lnTo>
                <a:lnTo>
                  <a:pt x="816" y="1310"/>
                </a:lnTo>
                <a:lnTo>
                  <a:pt x="818" y="1286"/>
                </a:lnTo>
                <a:lnTo>
                  <a:pt x="820" y="1261"/>
                </a:lnTo>
                <a:lnTo>
                  <a:pt x="822" y="1236"/>
                </a:lnTo>
                <a:lnTo>
                  <a:pt x="824" y="1211"/>
                </a:lnTo>
                <a:lnTo>
                  <a:pt x="826" y="1186"/>
                </a:lnTo>
                <a:lnTo>
                  <a:pt x="828" y="1161"/>
                </a:lnTo>
                <a:lnTo>
                  <a:pt x="829" y="1136"/>
                </a:lnTo>
                <a:lnTo>
                  <a:pt x="831" y="1111"/>
                </a:lnTo>
                <a:lnTo>
                  <a:pt x="833" y="1086"/>
                </a:lnTo>
                <a:lnTo>
                  <a:pt x="835" y="1061"/>
                </a:lnTo>
                <a:lnTo>
                  <a:pt x="837" y="1036"/>
                </a:lnTo>
                <a:lnTo>
                  <a:pt x="839" y="1010"/>
                </a:lnTo>
                <a:lnTo>
                  <a:pt x="841" y="985"/>
                </a:lnTo>
                <a:lnTo>
                  <a:pt x="843" y="960"/>
                </a:lnTo>
                <a:lnTo>
                  <a:pt x="845" y="935"/>
                </a:lnTo>
                <a:lnTo>
                  <a:pt x="847" y="910"/>
                </a:lnTo>
                <a:lnTo>
                  <a:pt x="849" y="885"/>
                </a:lnTo>
                <a:lnTo>
                  <a:pt x="851" y="861"/>
                </a:lnTo>
                <a:lnTo>
                  <a:pt x="852" y="836"/>
                </a:lnTo>
                <a:lnTo>
                  <a:pt x="854" y="811"/>
                </a:lnTo>
                <a:lnTo>
                  <a:pt x="856" y="787"/>
                </a:lnTo>
                <a:lnTo>
                  <a:pt x="858" y="763"/>
                </a:lnTo>
                <a:lnTo>
                  <a:pt x="860" y="739"/>
                </a:lnTo>
                <a:lnTo>
                  <a:pt x="862" y="715"/>
                </a:lnTo>
                <a:lnTo>
                  <a:pt x="864" y="691"/>
                </a:lnTo>
                <a:lnTo>
                  <a:pt x="866" y="668"/>
                </a:lnTo>
                <a:lnTo>
                  <a:pt x="868" y="644"/>
                </a:lnTo>
                <a:lnTo>
                  <a:pt x="870" y="621"/>
                </a:lnTo>
                <a:lnTo>
                  <a:pt x="872" y="598"/>
                </a:lnTo>
                <a:lnTo>
                  <a:pt x="874" y="576"/>
                </a:lnTo>
                <a:lnTo>
                  <a:pt x="876" y="554"/>
                </a:lnTo>
                <a:lnTo>
                  <a:pt x="878" y="532"/>
                </a:lnTo>
                <a:lnTo>
                  <a:pt x="880" y="510"/>
                </a:lnTo>
                <a:lnTo>
                  <a:pt x="882" y="488"/>
                </a:lnTo>
                <a:lnTo>
                  <a:pt x="883" y="467"/>
                </a:lnTo>
                <a:lnTo>
                  <a:pt x="885" y="447"/>
                </a:lnTo>
                <a:lnTo>
                  <a:pt x="887" y="426"/>
                </a:lnTo>
                <a:lnTo>
                  <a:pt x="889" y="406"/>
                </a:lnTo>
                <a:lnTo>
                  <a:pt x="891" y="387"/>
                </a:lnTo>
                <a:lnTo>
                  <a:pt x="893" y="367"/>
                </a:lnTo>
                <a:lnTo>
                  <a:pt x="895" y="348"/>
                </a:lnTo>
                <a:lnTo>
                  <a:pt x="897" y="330"/>
                </a:lnTo>
                <a:lnTo>
                  <a:pt x="899" y="312"/>
                </a:lnTo>
                <a:lnTo>
                  <a:pt x="901" y="294"/>
                </a:lnTo>
                <a:lnTo>
                  <a:pt x="903" y="277"/>
                </a:lnTo>
                <a:lnTo>
                  <a:pt x="905" y="260"/>
                </a:lnTo>
                <a:lnTo>
                  <a:pt x="906" y="244"/>
                </a:lnTo>
                <a:lnTo>
                  <a:pt x="908" y="228"/>
                </a:lnTo>
                <a:lnTo>
                  <a:pt x="910" y="213"/>
                </a:lnTo>
                <a:lnTo>
                  <a:pt x="912" y="198"/>
                </a:lnTo>
                <a:lnTo>
                  <a:pt x="914" y="183"/>
                </a:lnTo>
                <a:lnTo>
                  <a:pt x="916" y="169"/>
                </a:lnTo>
                <a:lnTo>
                  <a:pt x="918" y="156"/>
                </a:lnTo>
                <a:lnTo>
                  <a:pt x="920" y="143"/>
                </a:lnTo>
                <a:lnTo>
                  <a:pt x="922" y="130"/>
                </a:lnTo>
                <a:lnTo>
                  <a:pt x="924" y="119"/>
                </a:lnTo>
                <a:lnTo>
                  <a:pt x="926" y="107"/>
                </a:lnTo>
                <a:lnTo>
                  <a:pt x="928" y="96"/>
                </a:lnTo>
                <a:lnTo>
                  <a:pt x="930" y="86"/>
                </a:lnTo>
                <a:lnTo>
                  <a:pt x="931" y="76"/>
                </a:lnTo>
                <a:lnTo>
                  <a:pt x="933" y="67"/>
                </a:lnTo>
                <a:lnTo>
                  <a:pt x="935" y="59"/>
                </a:lnTo>
                <a:lnTo>
                  <a:pt x="937" y="51"/>
                </a:lnTo>
                <a:lnTo>
                  <a:pt x="939" y="43"/>
                </a:lnTo>
                <a:lnTo>
                  <a:pt x="941" y="36"/>
                </a:lnTo>
                <a:lnTo>
                  <a:pt x="943" y="30"/>
                </a:lnTo>
                <a:lnTo>
                  <a:pt x="945" y="25"/>
                </a:lnTo>
                <a:lnTo>
                  <a:pt x="947" y="19"/>
                </a:lnTo>
                <a:lnTo>
                  <a:pt x="949" y="15"/>
                </a:lnTo>
                <a:lnTo>
                  <a:pt x="951" y="11"/>
                </a:lnTo>
                <a:lnTo>
                  <a:pt x="953" y="8"/>
                </a:lnTo>
                <a:lnTo>
                  <a:pt x="955" y="5"/>
                </a:lnTo>
                <a:lnTo>
                  <a:pt x="956" y="3"/>
                </a:lnTo>
                <a:lnTo>
                  <a:pt x="958" y="1"/>
                </a:lnTo>
                <a:lnTo>
                  <a:pt x="960" y="0"/>
                </a:lnTo>
                <a:lnTo>
                  <a:pt x="962" y="0"/>
                </a:lnTo>
                <a:lnTo>
                  <a:pt x="964" y="0"/>
                </a:lnTo>
                <a:lnTo>
                  <a:pt x="966" y="1"/>
                </a:lnTo>
                <a:lnTo>
                  <a:pt x="968" y="3"/>
                </a:lnTo>
                <a:lnTo>
                  <a:pt x="970" y="5"/>
                </a:lnTo>
                <a:lnTo>
                  <a:pt x="972" y="8"/>
                </a:lnTo>
                <a:lnTo>
                  <a:pt x="974" y="11"/>
                </a:lnTo>
                <a:lnTo>
                  <a:pt x="976" y="15"/>
                </a:lnTo>
                <a:lnTo>
                  <a:pt x="978" y="19"/>
                </a:lnTo>
                <a:lnTo>
                  <a:pt x="980" y="25"/>
                </a:lnTo>
                <a:lnTo>
                  <a:pt x="982" y="30"/>
                </a:lnTo>
                <a:lnTo>
                  <a:pt x="984" y="36"/>
                </a:lnTo>
                <a:lnTo>
                  <a:pt x="985" y="43"/>
                </a:lnTo>
                <a:lnTo>
                  <a:pt x="987" y="51"/>
                </a:lnTo>
                <a:lnTo>
                  <a:pt x="989" y="59"/>
                </a:lnTo>
                <a:lnTo>
                  <a:pt x="991" y="67"/>
                </a:lnTo>
                <a:lnTo>
                  <a:pt x="993" y="76"/>
                </a:lnTo>
                <a:lnTo>
                  <a:pt x="995" y="86"/>
                </a:lnTo>
                <a:lnTo>
                  <a:pt x="997" y="96"/>
                </a:lnTo>
                <a:lnTo>
                  <a:pt x="999" y="107"/>
                </a:lnTo>
                <a:lnTo>
                  <a:pt x="1001" y="119"/>
                </a:lnTo>
                <a:lnTo>
                  <a:pt x="1003" y="130"/>
                </a:lnTo>
                <a:lnTo>
                  <a:pt x="1005" y="143"/>
                </a:lnTo>
                <a:lnTo>
                  <a:pt x="1007" y="156"/>
                </a:lnTo>
                <a:lnTo>
                  <a:pt x="1008" y="169"/>
                </a:lnTo>
                <a:lnTo>
                  <a:pt x="1010" y="183"/>
                </a:lnTo>
                <a:lnTo>
                  <a:pt x="1012" y="198"/>
                </a:lnTo>
                <a:lnTo>
                  <a:pt x="1014" y="213"/>
                </a:lnTo>
                <a:lnTo>
                  <a:pt x="1016" y="228"/>
                </a:lnTo>
                <a:lnTo>
                  <a:pt x="1018" y="244"/>
                </a:lnTo>
                <a:lnTo>
                  <a:pt x="1020" y="260"/>
                </a:lnTo>
                <a:lnTo>
                  <a:pt x="1022" y="277"/>
                </a:lnTo>
                <a:lnTo>
                  <a:pt x="1024" y="294"/>
                </a:lnTo>
                <a:lnTo>
                  <a:pt x="1026" y="312"/>
                </a:lnTo>
                <a:lnTo>
                  <a:pt x="1028" y="330"/>
                </a:lnTo>
                <a:lnTo>
                  <a:pt x="1030" y="348"/>
                </a:lnTo>
                <a:lnTo>
                  <a:pt x="1032" y="367"/>
                </a:lnTo>
                <a:lnTo>
                  <a:pt x="1033" y="387"/>
                </a:lnTo>
                <a:lnTo>
                  <a:pt x="1035" y="406"/>
                </a:lnTo>
                <a:lnTo>
                  <a:pt x="1037" y="426"/>
                </a:lnTo>
                <a:lnTo>
                  <a:pt x="1039" y="447"/>
                </a:lnTo>
                <a:lnTo>
                  <a:pt x="1041" y="467"/>
                </a:lnTo>
                <a:lnTo>
                  <a:pt x="1043" y="488"/>
                </a:lnTo>
                <a:lnTo>
                  <a:pt x="1045" y="510"/>
                </a:lnTo>
                <a:lnTo>
                  <a:pt x="1047" y="532"/>
                </a:lnTo>
                <a:lnTo>
                  <a:pt x="1049" y="554"/>
                </a:lnTo>
                <a:lnTo>
                  <a:pt x="1051" y="576"/>
                </a:lnTo>
                <a:lnTo>
                  <a:pt x="1053" y="598"/>
                </a:lnTo>
                <a:lnTo>
                  <a:pt x="1055" y="621"/>
                </a:lnTo>
                <a:lnTo>
                  <a:pt x="1057" y="644"/>
                </a:lnTo>
                <a:lnTo>
                  <a:pt x="1059" y="668"/>
                </a:lnTo>
                <a:lnTo>
                  <a:pt x="1061" y="691"/>
                </a:lnTo>
                <a:lnTo>
                  <a:pt x="1063" y="715"/>
                </a:lnTo>
                <a:lnTo>
                  <a:pt x="1064" y="739"/>
                </a:lnTo>
                <a:lnTo>
                  <a:pt x="1066" y="763"/>
                </a:lnTo>
                <a:lnTo>
                  <a:pt x="1068" y="787"/>
                </a:lnTo>
                <a:lnTo>
                  <a:pt x="1070" y="811"/>
                </a:lnTo>
                <a:lnTo>
                  <a:pt x="1072" y="836"/>
                </a:lnTo>
                <a:lnTo>
                  <a:pt x="1074" y="861"/>
                </a:lnTo>
                <a:lnTo>
                  <a:pt x="1076" y="885"/>
                </a:lnTo>
                <a:lnTo>
                  <a:pt x="1078" y="910"/>
                </a:lnTo>
                <a:lnTo>
                  <a:pt x="1080" y="935"/>
                </a:lnTo>
                <a:lnTo>
                  <a:pt x="1082" y="960"/>
                </a:lnTo>
                <a:lnTo>
                  <a:pt x="1084" y="985"/>
                </a:lnTo>
                <a:lnTo>
                  <a:pt x="1086" y="1010"/>
                </a:lnTo>
                <a:lnTo>
                  <a:pt x="1087" y="1036"/>
                </a:lnTo>
                <a:lnTo>
                  <a:pt x="1089" y="1061"/>
                </a:lnTo>
                <a:lnTo>
                  <a:pt x="1091" y="1086"/>
                </a:lnTo>
                <a:lnTo>
                  <a:pt x="1093" y="1111"/>
                </a:lnTo>
                <a:lnTo>
                  <a:pt x="1095" y="1136"/>
                </a:lnTo>
                <a:lnTo>
                  <a:pt x="1097" y="1161"/>
                </a:lnTo>
                <a:lnTo>
                  <a:pt x="1099" y="1186"/>
                </a:lnTo>
                <a:lnTo>
                  <a:pt x="1101" y="1211"/>
                </a:lnTo>
                <a:lnTo>
                  <a:pt x="1103" y="1236"/>
                </a:lnTo>
                <a:lnTo>
                  <a:pt x="1105" y="1261"/>
                </a:lnTo>
                <a:lnTo>
                  <a:pt x="1107" y="1286"/>
                </a:lnTo>
                <a:lnTo>
                  <a:pt x="1109" y="1310"/>
                </a:lnTo>
                <a:lnTo>
                  <a:pt x="1111" y="1335"/>
                </a:lnTo>
                <a:lnTo>
                  <a:pt x="1112" y="1359"/>
                </a:lnTo>
                <a:lnTo>
                  <a:pt x="1114" y="1384"/>
                </a:lnTo>
                <a:lnTo>
                  <a:pt x="1116" y="1407"/>
                </a:lnTo>
                <a:lnTo>
                  <a:pt x="1118" y="1431"/>
                </a:lnTo>
                <a:lnTo>
                  <a:pt x="1120" y="1455"/>
                </a:lnTo>
                <a:lnTo>
                  <a:pt x="1122" y="1478"/>
                </a:lnTo>
                <a:lnTo>
                  <a:pt x="1124" y="1502"/>
                </a:lnTo>
                <a:lnTo>
                  <a:pt x="1126" y="1525"/>
                </a:lnTo>
                <a:lnTo>
                  <a:pt x="1128" y="1547"/>
                </a:lnTo>
                <a:lnTo>
                  <a:pt x="1130" y="1570"/>
                </a:lnTo>
                <a:lnTo>
                  <a:pt x="1132" y="1592"/>
                </a:lnTo>
                <a:lnTo>
                  <a:pt x="1134" y="1614"/>
                </a:lnTo>
                <a:lnTo>
                  <a:pt x="1135" y="1636"/>
                </a:lnTo>
                <a:lnTo>
                  <a:pt x="1137" y="1658"/>
                </a:lnTo>
                <a:lnTo>
                  <a:pt x="1139" y="1679"/>
                </a:lnTo>
                <a:lnTo>
                  <a:pt x="1141" y="1700"/>
                </a:lnTo>
                <a:lnTo>
                  <a:pt x="1143" y="1721"/>
                </a:lnTo>
                <a:lnTo>
                  <a:pt x="1145" y="1741"/>
                </a:lnTo>
                <a:lnTo>
                  <a:pt x="1147" y="1761"/>
                </a:lnTo>
                <a:lnTo>
                  <a:pt x="1149" y="1780"/>
                </a:lnTo>
                <a:lnTo>
                  <a:pt x="1151" y="1800"/>
                </a:lnTo>
                <a:lnTo>
                  <a:pt x="1153" y="1818"/>
                </a:lnTo>
                <a:lnTo>
                  <a:pt x="1155" y="1837"/>
                </a:lnTo>
                <a:lnTo>
                  <a:pt x="1157" y="1819"/>
                </a:lnTo>
                <a:lnTo>
                  <a:pt x="1159" y="1801"/>
                </a:lnTo>
                <a:lnTo>
                  <a:pt x="1161" y="1784"/>
                </a:lnTo>
                <a:lnTo>
                  <a:pt x="1163" y="1767"/>
                </a:lnTo>
                <a:lnTo>
                  <a:pt x="1165" y="1750"/>
                </a:lnTo>
                <a:lnTo>
                  <a:pt x="1166" y="1734"/>
                </a:lnTo>
                <a:lnTo>
                  <a:pt x="1168" y="1718"/>
                </a:lnTo>
                <a:lnTo>
                  <a:pt x="1170" y="1702"/>
                </a:lnTo>
                <a:lnTo>
                  <a:pt x="1172" y="1687"/>
                </a:lnTo>
                <a:lnTo>
                  <a:pt x="1174" y="1673"/>
                </a:lnTo>
                <a:lnTo>
                  <a:pt x="1176" y="1659"/>
                </a:lnTo>
                <a:lnTo>
                  <a:pt x="1178" y="1645"/>
                </a:lnTo>
                <a:lnTo>
                  <a:pt x="1180" y="1631"/>
                </a:lnTo>
                <a:lnTo>
                  <a:pt x="1182" y="1619"/>
                </a:lnTo>
                <a:lnTo>
                  <a:pt x="1184" y="1606"/>
                </a:lnTo>
                <a:lnTo>
                  <a:pt x="1186" y="1594"/>
                </a:lnTo>
                <a:lnTo>
                  <a:pt x="1188" y="1583"/>
                </a:lnTo>
                <a:lnTo>
                  <a:pt x="1189" y="1572"/>
                </a:lnTo>
                <a:lnTo>
                  <a:pt x="1191" y="1561"/>
                </a:lnTo>
                <a:lnTo>
                  <a:pt x="1193" y="1551"/>
                </a:lnTo>
                <a:lnTo>
                  <a:pt x="1195" y="1541"/>
                </a:lnTo>
                <a:lnTo>
                  <a:pt x="1197" y="1532"/>
                </a:lnTo>
                <a:lnTo>
                  <a:pt x="1199" y="1523"/>
                </a:lnTo>
                <a:lnTo>
                  <a:pt x="1201" y="1514"/>
                </a:lnTo>
                <a:lnTo>
                  <a:pt x="1203" y="1506"/>
                </a:lnTo>
                <a:lnTo>
                  <a:pt x="1205" y="1499"/>
                </a:lnTo>
                <a:lnTo>
                  <a:pt x="1207" y="1492"/>
                </a:lnTo>
                <a:lnTo>
                  <a:pt x="1209" y="1485"/>
                </a:lnTo>
                <a:lnTo>
                  <a:pt x="1211" y="1479"/>
                </a:lnTo>
                <a:lnTo>
                  <a:pt x="1213" y="1473"/>
                </a:lnTo>
                <a:lnTo>
                  <a:pt x="1214" y="1468"/>
                </a:lnTo>
                <a:lnTo>
                  <a:pt x="1216" y="1463"/>
                </a:lnTo>
                <a:lnTo>
                  <a:pt x="1218" y="1459"/>
                </a:lnTo>
                <a:lnTo>
                  <a:pt x="1220" y="1455"/>
                </a:lnTo>
                <a:lnTo>
                  <a:pt x="1222" y="1451"/>
                </a:lnTo>
                <a:lnTo>
                  <a:pt x="1224" y="1448"/>
                </a:lnTo>
                <a:lnTo>
                  <a:pt x="1226" y="1445"/>
                </a:lnTo>
                <a:lnTo>
                  <a:pt x="1228" y="1443"/>
                </a:lnTo>
                <a:lnTo>
                  <a:pt x="1230" y="1441"/>
                </a:lnTo>
                <a:lnTo>
                  <a:pt x="1232" y="1440"/>
                </a:lnTo>
                <a:lnTo>
                  <a:pt x="1234" y="1439"/>
                </a:lnTo>
                <a:lnTo>
                  <a:pt x="1236" y="1438"/>
                </a:lnTo>
                <a:lnTo>
                  <a:pt x="1237" y="1438"/>
                </a:lnTo>
                <a:lnTo>
                  <a:pt x="1239" y="1438"/>
                </a:lnTo>
                <a:lnTo>
                  <a:pt x="1241" y="1439"/>
                </a:lnTo>
                <a:lnTo>
                  <a:pt x="1243" y="1440"/>
                </a:lnTo>
                <a:lnTo>
                  <a:pt x="1245" y="1441"/>
                </a:lnTo>
                <a:lnTo>
                  <a:pt x="1247" y="1443"/>
                </a:lnTo>
                <a:lnTo>
                  <a:pt x="1249" y="1445"/>
                </a:lnTo>
                <a:lnTo>
                  <a:pt x="1251" y="1447"/>
                </a:lnTo>
                <a:lnTo>
                  <a:pt x="1253" y="1450"/>
                </a:lnTo>
                <a:lnTo>
                  <a:pt x="1255" y="1453"/>
                </a:lnTo>
                <a:lnTo>
                  <a:pt x="1257" y="1457"/>
                </a:lnTo>
                <a:lnTo>
                  <a:pt x="1259" y="1460"/>
                </a:lnTo>
                <a:lnTo>
                  <a:pt x="1261" y="1464"/>
                </a:lnTo>
                <a:lnTo>
                  <a:pt x="1263" y="1469"/>
                </a:lnTo>
                <a:lnTo>
                  <a:pt x="1265" y="1474"/>
                </a:lnTo>
                <a:lnTo>
                  <a:pt x="1267" y="1479"/>
                </a:lnTo>
                <a:lnTo>
                  <a:pt x="1268" y="1484"/>
                </a:lnTo>
                <a:lnTo>
                  <a:pt x="1270" y="1489"/>
                </a:lnTo>
                <a:lnTo>
                  <a:pt x="1272" y="1495"/>
                </a:lnTo>
                <a:lnTo>
                  <a:pt x="1274" y="1501"/>
                </a:lnTo>
                <a:lnTo>
                  <a:pt x="1276" y="1508"/>
                </a:lnTo>
                <a:lnTo>
                  <a:pt x="1278" y="1514"/>
                </a:lnTo>
                <a:lnTo>
                  <a:pt x="1280" y="1521"/>
                </a:lnTo>
                <a:lnTo>
                  <a:pt x="1282" y="1528"/>
                </a:lnTo>
                <a:lnTo>
                  <a:pt x="1284" y="1536"/>
                </a:lnTo>
                <a:lnTo>
                  <a:pt x="1286" y="1543"/>
                </a:lnTo>
                <a:lnTo>
                  <a:pt x="1288" y="1551"/>
                </a:lnTo>
                <a:lnTo>
                  <a:pt x="1290" y="1559"/>
                </a:lnTo>
                <a:lnTo>
                  <a:pt x="1291" y="1567"/>
                </a:lnTo>
                <a:lnTo>
                  <a:pt x="1293" y="1575"/>
                </a:lnTo>
                <a:lnTo>
                  <a:pt x="1295" y="1583"/>
                </a:lnTo>
                <a:lnTo>
                  <a:pt x="1297" y="1592"/>
                </a:lnTo>
                <a:lnTo>
                  <a:pt x="1299" y="1601"/>
                </a:lnTo>
                <a:lnTo>
                  <a:pt x="1301" y="1610"/>
                </a:lnTo>
                <a:lnTo>
                  <a:pt x="1303" y="1619"/>
                </a:lnTo>
                <a:lnTo>
                  <a:pt x="1305" y="1628"/>
                </a:lnTo>
                <a:lnTo>
                  <a:pt x="1307" y="1637"/>
                </a:lnTo>
                <a:lnTo>
                  <a:pt x="1309" y="1646"/>
                </a:lnTo>
                <a:lnTo>
                  <a:pt x="1311" y="1656"/>
                </a:lnTo>
                <a:lnTo>
                  <a:pt x="1313" y="1665"/>
                </a:lnTo>
                <a:lnTo>
                  <a:pt x="1315" y="1674"/>
                </a:lnTo>
                <a:lnTo>
                  <a:pt x="1316" y="1684"/>
                </a:lnTo>
                <a:lnTo>
                  <a:pt x="1318" y="1694"/>
                </a:lnTo>
                <a:lnTo>
                  <a:pt x="1320" y="1703"/>
                </a:lnTo>
                <a:lnTo>
                  <a:pt x="1322" y="1713"/>
                </a:lnTo>
                <a:lnTo>
                  <a:pt x="1324" y="1723"/>
                </a:lnTo>
                <a:lnTo>
                  <a:pt x="1326" y="1732"/>
                </a:lnTo>
                <a:lnTo>
                  <a:pt x="1328" y="1742"/>
                </a:lnTo>
                <a:lnTo>
                  <a:pt x="1330" y="1752"/>
                </a:lnTo>
                <a:lnTo>
                  <a:pt x="1332" y="1761"/>
                </a:lnTo>
                <a:lnTo>
                  <a:pt x="1334" y="1771"/>
                </a:lnTo>
                <a:lnTo>
                  <a:pt x="1336" y="1781"/>
                </a:lnTo>
                <a:lnTo>
                  <a:pt x="1338" y="1790"/>
                </a:lnTo>
                <a:lnTo>
                  <a:pt x="1340" y="1800"/>
                </a:lnTo>
                <a:lnTo>
                  <a:pt x="1341" y="1809"/>
                </a:lnTo>
                <a:lnTo>
                  <a:pt x="1343" y="1818"/>
                </a:lnTo>
                <a:lnTo>
                  <a:pt x="1345" y="1828"/>
                </a:lnTo>
                <a:lnTo>
                  <a:pt x="1347" y="1837"/>
                </a:lnTo>
                <a:lnTo>
                  <a:pt x="1349" y="1828"/>
                </a:lnTo>
                <a:lnTo>
                  <a:pt x="1351" y="1819"/>
                </a:lnTo>
                <a:lnTo>
                  <a:pt x="1353" y="1810"/>
                </a:lnTo>
                <a:lnTo>
                  <a:pt x="1355" y="1801"/>
                </a:lnTo>
                <a:lnTo>
                  <a:pt x="1357" y="1793"/>
                </a:lnTo>
                <a:lnTo>
                  <a:pt x="1359" y="1784"/>
                </a:lnTo>
                <a:lnTo>
                  <a:pt x="1361" y="1776"/>
                </a:lnTo>
                <a:lnTo>
                  <a:pt x="1363" y="1767"/>
                </a:lnTo>
                <a:lnTo>
                  <a:pt x="1365" y="1759"/>
                </a:lnTo>
                <a:lnTo>
                  <a:pt x="1367" y="1751"/>
                </a:lnTo>
                <a:lnTo>
                  <a:pt x="1369" y="1743"/>
                </a:lnTo>
                <a:lnTo>
                  <a:pt x="1370" y="1736"/>
                </a:lnTo>
                <a:lnTo>
                  <a:pt x="1372" y="1728"/>
                </a:lnTo>
                <a:lnTo>
                  <a:pt x="1374" y="1721"/>
                </a:lnTo>
                <a:lnTo>
                  <a:pt x="1376" y="1714"/>
                </a:lnTo>
                <a:lnTo>
                  <a:pt x="1378" y="1707"/>
                </a:lnTo>
                <a:lnTo>
                  <a:pt x="1380" y="1700"/>
                </a:lnTo>
                <a:lnTo>
                  <a:pt x="1382" y="1693"/>
                </a:lnTo>
                <a:lnTo>
                  <a:pt x="1384" y="1687"/>
                </a:lnTo>
                <a:lnTo>
                  <a:pt x="1386" y="1681"/>
                </a:lnTo>
                <a:lnTo>
                  <a:pt x="1388" y="1675"/>
                </a:lnTo>
                <a:lnTo>
                  <a:pt x="1390" y="1669"/>
                </a:lnTo>
                <a:lnTo>
                  <a:pt x="1392" y="1664"/>
                </a:lnTo>
                <a:lnTo>
                  <a:pt x="1393" y="1658"/>
                </a:lnTo>
                <a:lnTo>
                  <a:pt x="1395" y="1653"/>
                </a:lnTo>
                <a:lnTo>
                  <a:pt x="1397" y="1648"/>
                </a:lnTo>
                <a:lnTo>
                  <a:pt x="1399" y="1644"/>
                </a:lnTo>
                <a:lnTo>
                  <a:pt x="1401" y="1639"/>
                </a:lnTo>
                <a:lnTo>
                  <a:pt x="1403" y="1635"/>
                </a:lnTo>
                <a:lnTo>
                  <a:pt x="1405" y="1631"/>
                </a:lnTo>
                <a:lnTo>
                  <a:pt x="1407" y="1628"/>
                </a:lnTo>
                <a:lnTo>
                  <a:pt x="1409" y="1624"/>
                </a:lnTo>
                <a:lnTo>
                  <a:pt x="1411" y="1621"/>
                </a:lnTo>
                <a:lnTo>
                  <a:pt x="1413" y="1618"/>
                </a:lnTo>
                <a:lnTo>
                  <a:pt x="1415" y="1615"/>
                </a:lnTo>
                <a:lnTo>
                  <a:pt x="1417" y="1613"/>
                </a:lnTo>
                <a:lnTo>
                  <a:pt x="1418" y="1611"/>
                </a:lnTo>
                <a:lnTo>
                  <a:pt x="1420" y="1609"/>
                </a:lnTo>
                <a:lnTo>
                  <a:pt x="1422" y="1607"/>
                </a:lnTo>
                <a:lnTo>
                  <a:pt x="1424" y="1605"/>
                </a:lnTo>
                <a:lnTo>
                  <a:pt x="1426" y="1604"/>
                </a:lnTo>
                <a:lnTo>
                  <a:pt x="1428" y="1603"/>
                </a:lnTo>
                <a:lnTo>
                  <a:pt x="1430" y="1602"/>
                </a:lnTo>
                <a:lnTo>
                  <a:pt x="1432" y="1602"/>
                </a:lnTo>
                <a:lnTo>
                  <a:pt x="1434" y="1601"/>
                </a:lnTo>
                <a:lnTo>
                  <a:pt x="1436" y="1601"/>
                </a:lnTo>
                <a:lnTo>
                  <a:pt x="1438" y="1601"/>
                </a:lnTo>
                <a:lnTo>
                  <a:pt x="1440" y="1602"/>
                </a:lnTo>
                <a:lnTo>
                  <a:pt x="1442" y="1602"/>
                </a:lnTo>
                <a:lnTo>
                  <a:pt x="1444" y="1603"/>
                </a:lnTo>
                <a:lnTo>
                  <a:pt x="1446" y="1604"/>
                </a:lnTo>
                <a:lnTo>
                  <a:pt x="1448" y="1606"/>
                </a:lnTo>
                <a:lnTo>
                  <a:pt x="1449" y="1607"/>
                </a:lnTo>
                <a:lnTo>
                  <a:pt x="1451" y="1609"/>
                </a:lnTo>
                <a:lnTo>
                  <a:pt x="1453" y="1611"/>
                </a:lnTo>
                <a:lnTo>
                  <a:pt x="1455" y="1613"/>
                </a:lnTo>
                <a:lnTo>
                  <a:pt x="1457" y="1615"/>
                </a:lnTo>
                <a:lnTo>
                  <a:pt x="1459" y="1618"/>
                </a:lnTo>
                <a:lnTo>
                  <a:pt x="1461" y="1620"/>
                </a:lnTo>
                <a:lnTo>
                  <a:pt x="1463" y="1623"/>
                </a:lnTo>
                <a:lnTo>
                  <a:pt x="1465" y="1626"/>
                </a:lnTo>
                <a:lnTo>
                  <a:pt x="1467" y="1629"/>
                </a:lnTo>
                <a:lnTo>
                  <a:pt x="1469" y="1633"/>
                </a:lnTo>
                <a:lnTo>
                  <a:pt x="1471" y="1637"/>
                </a:lnTo>
                <a:lnTo>
                  <a:pt x="1472" y="1640"/>
                </a:lnTo>
                <a:lnTo>
                  <a:pt x="1474" y="1644"/>
                </a:lnTo>
                <a:lnTo>
                  <a:pt x="1476" y="1649"/>
                </a:lnTo>
                <a:lnTo>
                  <a:pt x="1478" y="1653"/>
                </a:lnTo>
                <a:lnTo>
                  <a:pt x="1480" y="1657"/>
                </a:lnTo>
                <a:lnTo>
                  <a:pt x="1482" y="1662"/>
                </a:lnTo>
                <a:lnTo>
                  <a:pt x="1484" y="1667"/>
                </a:lnTo>
                <a:lnTo>
                  <a:pt x="1486" y="1671"/>
                </a:lnTo>
                <a:lnTo>
                  <a:pt x="1488" y="1676"/>
                </a:lnTo>
                <a:lnTo>
                  <a:pt x="1490" y="1681"/>
                </a:lnTo>
                <a:lnTo>
                  <a:pt x="1492" y="1687"/>
                </a:lnTo>
                <a:lnTo>
                  <a:pt x="1494" y="1692"/>
                </a:lnTo>
                <a:lnTo>
                  <a:pt x="1496" y="1697"/>
                </a:lnTo>
                <a:lnTo>
                  <a:pt x="1497" y="1703"/>
                </a:lnTo>
                <a:lnTo>
                  <a:pt x="1499" y="1709"/>
                </a:lnTo>
                <a:lnTo>
                  <a:pt x="1501" y="1714"/>
                </a:lnTo>
                <a:lnTo>
                  <a:pt x="1503" y="1720"/>
                </a:lnTo>
                <a:lnTo>
                  <a:pt x="1505" y="1726"/>
                </a:lnTo>
                <a:lnTo>
                  <a:pt x="1507" y="1732"/>
                </a:lnTo>
                <a:lnTo>
                  <a:pt x="1509" y="1738"/>
                </a:lnTo>
                <a:lnTo>
                  <a:pt x="1511" y="1744"/>
                </a:lnTo>
                <a:lnTo>
                  <a:pt x="1513" y="1750"/>
                </a:lnTo>
                <a:lnTo>
                  <a:pt x="1515" y="1756"/>
                </a:lnTo>
                <a:lnTo>
                  <a:pt x="1517" y="1762"/>
                </a:lnTo>
                <a:lnTo>
                  <a:pt x="1519" y="1769"/>
                </a:lnTo>
                <a:lnTo>
                  <a:pt x="1520" y="1775"/>
                </a:lnTo>
                <a:lnTo>
                  <a:pt x="1522" y="1781"/>
                </a:lnTo>
                <a:lnTo>
                  <a:pt x="1524" y="1787"/>
                </a:lnTo>
                <a:lnTo>
                  <a:pt x="1526" y="1794"/>
                </a:lnTo>
                <a:lnTo>
                  <a:pt x="1528" y="1800"/>
                </a:lnTo>
                <a:lnTo>
                  <a:pt x="1530" y="1806"/>
                </a:lnTo>
                <a:lnTo>
                  <a:pt x="1532" y="1812"/>
                </a:lnTo>
                <a:lnTo>
                  <a:pt x="1534" y="1819"/>
                </a:lnTo>
                <a:lnTo>
                  <a:pt x="1536" y="1825"/>
                </a:lnTo>
                <a:lnTo>
                  <a:pt x="1538" y="1831"/>
                </a:lnTo>
                <a:lnTo>
                  <a:pt x="1540" y="1837"/>
                </a:lnTo>
                <a:lnTo>
                  <a:pt x="1542" y="1831"/>
                </a:lnTo>
                <a:lnTo>
                  <a:pt x="1544" y="1825"/>
                </a:lnTo>
                <a:lnTo>
                  <a:pt x="1546" y="1819"/>
                </a:lnTo>
                <a:lnTo>
                  <a:pt x="1548" y="1813"/>
                </a:lnTo>
                <a:lnTo>
                  <a:pt x="1550" y="1807"/>
                </a:lnTo>
                <a:lnTo>
                  <a:pt x="1551" y="1801"/>
                </a:lnTo>
                <a:lnTo>
                  <a:pt x="1553" y="1795"/>
                </a:lnTo>
                <a:lnTo>
                  <a:pt x="1555" y="1790"/>
                </a:lnTo>
                <a:lnTo>
                  <a:pt x="1557" y="1784"/>
                </a:lnTo>
                <a:lnTo>
                  <a:pt x="1559" y="1779"/>
                </a:lnTo>
                <a:lnTo>
                  <a:pt x="1561" y="1773"/>
                </a:lnTo>
                <a:lnTo>
                  <a:pt x="1563" y="1768"/>
                </a:lnTo>
                <a:lnTo>
                  <a:pt x="1565" y="1763"/>
                </a:lnTo>
                <a:lnTo>
                  <a:pt x="1567" y="1758"/>
                </a:lnTo>
                <a:lnTo>
                  <a:pt x="1569" y="1753"/>
                </a:lnTo>
                <a:lnTo>
                  <a:pt x="1571" y="1748"/>
                </a:lnTo>
                <a:lnTo>
                  <a:pt x="1573" y="1743"/>
                </a:lnTo>
                <a:lnTo>
                  <a:pt x="1574" y="1738"/>
                </a:lnTo>
                <a:lnTo>
                  <a:pt x="1576" y="1734"/>
                </a:lnTo>
                <a:lnTo>
                  <a:pt x="1578" y="1730"/>
                </a:lnTo>
                <a:lnTo>
                  <a:pt x="1580" y="1725"/>
                </a:lnTo>
                <a:lnTo>
                  <a:pt x="1582" y="1721"/>
                </a:lnTo>
                <a:lnTo>
                  <a:pt x="1584" y="1717"/>
                </a:lnTo>
                <a:lnTo>
                  <a:pt x="1586" y="1713"/>
                </a:lnTo>
                <a:lnTo>
                  <a:pt x="1588" y="1710"/>
                </a:lnTo>
                <a:lnTo>
                  <a:pt x="1590" y="1706"/>
                </a:lnTo>
                <a:lnTo>
                  <a:pt x="1592" y="1703"/>
                </a:lnTo>
                <a:lnTo>
                  <a:pt x="1594" y="1700"/>
                </a:lnTo>
                <a:lnTo>
                  <a:pt x="1596" y="1697"/>
                </a:lnTo>
                <a:lnTo>
                  <a:pt x="1598" y="1694"/>
                </a:lnTo>
                <a:lnTo>
                  <a:pt x="1599" y="1691"/>
                </a:lnTo>
                <a:lnTo>
                  <a:pt x="1601" y="1688"/>
                </a:lnTo>
                <a:lnTo>
                  <a:pt x="1603" y="1686"/>
                </a:lnTo>
                <a:lnTo>
                  <a:pt x="1605" y="1684"/>
                </a:lnTo>
                <a:lnTo>
                  <a:pt x="1607" y="1681"/>
                </a:lnTo>
                <a:lnTo>
                  <a:pt x="1609" y="1680"/>
                </a:lnTo>
                <a:lnTo>
                  <a:pt x="1611" y="1678"/>
                </a:lnTo>
                <a:lnTo>
                  <a:pt x="1613" y="1676"/>
                </a:lnTo>
                <a:lnTo>
                  <a:pt x="1615" y="1675"/>
                </a:lnTo>
                <a:lnTo>
                  <a:pt x="1617" y="1673"/>
                </a:lnTo>
                <a:lnTo>
                  <a:pt x="1619" y="1672"/>
                </a:lnTo>
                <a:lnTo>
                  <a:pt x="1621" y="1671"/>
                </a:lnTo>
                <a:lnTo>
                  <a:pt x="1622" y="1671"/>
                </a:lnTo>
                <a:lnTo>
                  <a:pt x="1624" y="1670"/>
                </a:lnTo>
                <a:lnTo>
                  <a:pt x="1626" y="1670"/>
                </a:lnTo>
                <a:lnTo>
                  <a:pt x="1628" y="1669"/>
                </a:lnTo>
                <a:lnTo>
                  <a:pt x="1630" y="1669"/>
                </a:lnTo>
                <a:lnTo>
                  <a:pt x="1632" y="1669"/>
                </a:lnTo>
                <a:lnTo>
                  <a:pt x="1634" y="1670"/>
                </a:lnTo>
                <a:lnTo>
                  <a:pt x="1636" y="1670"/>
                </a:lnTo>
                <a:lnTo>
                  <a:pt x="1638" y="1671"/>
                </a:lnTo>
                <a:lnTo>
                  <a:pt x="1640" y="1671"/>
                </a:lnTo>
                <a:lnTo>
                  <a:pt x="1642" y="1672"/>
                </a:lnTo>
                <a:lnTo>
                  <a:pt x="1644" y="1673"/>
                </a:lnTo>
                <a:lnTo>
                  <a:pt x="1646" y="1674"/>
                </a:lnTo>
                <a:lnTo>
                  <a:pt x="1648" y="1676"/>
                </a:lnTo>
                <a:lnTo>
                  <a:pt x="1650" y="1677"/>
                </a:lnTo>
                <a:lnTo>
                  <a:pt x="1652" y="1679"/>
                </a:lnTo>
                <a:lnTo>
                  <a:pt x="1653" y="1681"/>
                </a:lnTo>
                <a:lnTo>
                  <a:pt x="1655" y="1683"/>
                </a:lnTo>
                <a:lnTo>
                  <a:pt x="1657" y="1685"/>
                </a:lnTo>
                <a:lnTo>
                  <a:pt x="1659" y="1687"/>
                </a:lnTo>
                <a:lnTo>
                  <a:pt x="1661" y="1689"/>
                </a:lnTo>
                <a:lnTo>
                  <a:pt x="1663" y="1692"/>
                </a:lnTo>
                <a:lnTo>
                  <a:pt x="1665" y="1694"/>
                </a:lnTo>
                <a:lnTo>
                  <a:pt x="1667" y="1697"/>
                </a:lnTo>
                <a:lnTo>
                  <a:pt x="1669" y="1700"/>
                </a:lnTo>
                <a:lnTo>
                  <a:pt x="1671" y="1703"/>
                </a:lnTo>
                <a:lnTo>
                  <a:pt x="1673" y="1706"/>
                </a:lnTo>
                <a:lnTo>
                  <a:pt x="1675" y="1709"/>
                </a:lnTo>
                <a:lnTo>
                  <a:pt x="1676" y="1713"/>
                </a:lnTo>
                <a:lnTo>
                  <a:pt x="1678" y="1716"/>
                </a:lnTo>
                <a:lnTo>
                  <a:pt x="1680" y="1719"/>
                </a:lnTo>
                <a:lnTo>
                  <a:pt x="1682" y="1723"/>
                </a:lnTo>
                <a:lnTo>
                  <a:pt x="1684" y="1727"/>
                </a:lnTo>
                <a:lnTo>
                  <a:pt x="1686" y="1731"/>
                </a:lnTo>
                <a:lnTo>
                  <a:pt x="1688" y="1734"/>
                </a:lnTo>
                <a:lnTo>
                  <a:pt x="1690" y="1738"/>
                </a:lnTo>
                <a:lnTo>
                  <a:pt x="1692" y="1742"/>
                </a:lnTo>
                <a:lnTo>
                  <a:pt x="1694" y="1747"/>
                </a:lnTo>
                <a:lnTo>
                  <a:pt x="1696" y="1751"/>
                </a:lnTo>
                <a:lnTo>
                  <a:pt x="1698" y="1755"/>
                </a:lnTo>
                <a:lnTo>
                  <a:pt x="1700" y="1759"/>
                </a:lnTo>
                <a:lnTo>
                  <a:pt x="1701" y="1764"/>
                </a:lnTo>
                <a:lnTo>
                  <a:pt x="1703" y="1768"/>
                </a:lnTo>
                <a:lnTo>
                  <a:pt x="1705" y="1773"/>
                </a:lnTo>
                <a:lnTo>
                  <a:pt x="1707" y="1777"/>
                </a:lnTo>
                <a:lnTo>
                  <a:pt x="1709" y="1782"/>
                </a:lnTo>
                <a:lnTo>
                  <a:pt x="1711" y="1786"/>
                </a:lnTo>
                <a:lnTo>
                  <a:pt x="1713" y="1791"/>
                </a:lnTo>
                <a:lnTo>
                  <a:pt x="1715" y="1795"/>
                </a:lnTo>
                <a:lnTo>
                  <a:pt x="1717" y="1800"/>
                </a:lnTo>
                <a:lnTo>
                  <a:pt x="1719" y="1805"/>
                </a:lnTo>
                <a:lnTo>
                  <a:pt x="1721" y="1809"/>
                </a:lnTo>
                <a:lnTo>
                  <a:pt x="1723" y="1814"/>
                </a:lnTo>
                <a:lnTo>
                  <a:pt x="1724" y="1819"/>
                </a:lnTo>
                <a:lnTo>
                  <a:pt x="1726" y="1823"/>
                </a:lnTo>
                <a:lnTo>
                  <a:pt x="1728" y="1828"/>
                </a:lnTo>
                <a:lnTo>
                  <a:pt x="1730" y="1832"/>
                </a:lnTo>
                <a:lnTo>
                  <a:pt x="1732" y="1837"/>
                </a:lnTo>
                <a:lnTo>
                  <a:pt x="1734" y="1832"/>
                </a:lnTo>
                <a:lnTo>
                  <a:pt x="1736" y="1828"/>
                </a:lnTo>
                <a:lnTo>
                  <a:pt x="1738" y="1823"/>
                </a:lnTo>
                <a:lnTo>
                  <a:pt x="1740" y="1819"/>
                </a:lnTo>
                <a:lnTo>
                  <a:pt x="1742" y="1814"/>
                </a:lnTo>
                <a:lnTo>
                  <a:pt x="1744" y="1810"/>
                </a:lnTo>
                <a:lnTo>
                  <a:pt x="1746" y="1806"/>
                </a:lnTo>
                <a:lnTo>
                  <a:pt x="1748" y="1801"/>
                </a:lnTo>
                <a:lnTo>
                  <a:pt x="1750" y="1797"/>
                </a:lnTo>
                <a:lnTo>
                  <a:pt x="1752" y="1793"/>
                </a:lnTo>
                <a:lnTo>
                  <a:pt x="1754" y="1789"/>
                </a:lnTo>
                <a:lnTo>
                  <a:pt x="1755" y="1785"/>
                </a:lnTo>
                <a:lnTo>
                  <a:pt x="1757" y="1781"/>
                </a:lnTo>
                <a:lnTo>
                  <a:pt x="1759" y="1777"/>
                </a:lnTo>
                <a:lnTo>
                  <a:pt x="1761" y="1773"/>
                </a:lnTo>
                <a:lnTo>
                  <a:pt x="1763" y="1769"/>
                </a:lnTo>
                <a:lnTo>
                  <a:pt x="1765" y="1766"/>
                </a:lnTo>
                <a:lnTo>
                  <a:pt x="1767" y="1762"/>
                </a:lnTo>
                <a:lnTo>
                  <a:pt x="1769" y="1759"/>
                </a:lnTo>
                <a:lnTo>
                  <a:pt x="1771" y="1755"/>
                </a:lnTo>
                <a:lnTo>
                  <a:pt x="1773" y="1752"/>
                </a:lnTo>
                <a:lnTo>
                  <a:pt x="1775" y="1749"/>
                </a:lnTo>
                <a:lnTo>
                  <a:pt x="1777" y="1746"/>
                </a:lnTo>
                <a:lnTo>
                  <a:pt x="1778" y="1743"/>
                </a:lnTo>
                <a:lnTo>
                  <a:pt x="1780" y="1740"/>
                </a:lnTo>
                <a:lnTo>
                  <a:pt x="1782" y="1737"/>
                </a:lnTo>
                <a:lnTo>
                  <a:pt x="1784" y="1734"/>
                </a:lnTo>
                <a:lnTo>
                  <a:pt x="1786" y="1732"/>
                </a:lnTo>
                <a:lnTo>
                  <a:pt x="1788" y="1729"/>
                </a:lnTo>
                <a:lnTo>
                  <a:pt x="1790" y="1727"/>
                </a:lnTo>
                <a:lnTo>
                  <a:pt x="1792" y="1725"/>
                </a:lnTo>
                <a:lnTo>
                  <a:pt x="1794" y="1723"/>
                </a:lnTo>
                <a:lnTo>
                  <a:pt x="1796" y="1721"/>
                </a:lnTo>
                <a:lnTo>
                  <a:pt x="1798" y="1719"/>
                </a:lnTo>
                <a:lnTo>
                  <a:pt x="1800" y="1717"/>
                </a:lnTo>
                <a:lnTo>
                  <a:pt x="1802" y="1716"/>
                </a:lnTo>
                <a:lnTo>
                  <a:pt x="1803" y="1714"/>
                </a:lnTo>
                <a:lnTo>
                  <a:pt x="1805" y="1713"/>
                </a:lnTo>
                <a:lnTo>
                  <a:pt x="1807" y="1712"/>
                </a:lnTo>
                <a:lnTo>
                  <a:pt x="1809" y="1711"/>
                </a:lnTo>
                <a:lnTo>
                  <a:pt x="1811" y="1710"/>
                </a:lnTo>
                <a:lnTo>
                  <a:pt x="1813" y="1709"/>
                </a:lnTo>
                <a:lnTo>
                  <a:pt x="1815" y="1708"/>
                </a:lnTo>
                <a:lnTo>
                  <a:pt x="1817" y="1708"/>
                </a:lnTo>
                <a:lnTo>
                  <a:pt x="1819" y="1707"/>
                </a:lnTo>
                <a:lnTo>
                  <a:pt x="1821" y="1707"/>
                </a:lnTo>
                <a:lnTo>
                  <a:pt x="1823" y="1707"/>
                </a:lnTo>
                <a:lnTo>
                  <a:pt x="1825" y="1707"/>
                </a:lnTo>
                <a:lnTo>
                  <a:pt x="1827" y="1707"/>
                </a:lnTo>
                <a:lnTo>
                  <a:pt x="1829" y="1707"/>
                </a:lnTo>
                <a:lnTo>
                  <a:pt x="1831" y="1707"/>
                </a:lnTo>
                <a:lnTo>
                  <a:pt x="1833" y="1708"/>
                </a:lnTo>
                <a:lnTo>
                  <a:pt x="1834" y="1709"/>
                </a:lnTo>
                <a:lnTo>
                  <a:pt x="1836" y="1709"/>
                </a:lnTo>
                <a:lnTo>
                  <a:pt x="1838" y="1710"/>
                </a:lnTo>
                <a:lnTo>
                  <a:pt x="1840" y="1711"/>
                </a:lnTo>
                <a:lnTo>
                  <a:pt x="1842" y="1712"/>
                </a:lnTo>
                <a:lnTo>
                  <a:pt x="1844" y="1713"/>
                </a:lnTo>
                <a:lnTo>
                  <a:pt x="1846" y="1715"/>
                </a:lnTo>
                <a:lnTo>
                  <a:pt x="1848" y="1716"/>
                </a:lnTo>
                <a:lnTo>
                  <a:pt x="1850" y="1718"/>
                </a:lnTo>
                <a:lnTo>
                  <a:pt x="1852" y="1719"/>
                </a:lnTo>
                <a:lnTo>
                  <a:pt x="1854" y="1721"/>
                </a:lnTo>
                <a:lnTo>
                  <a:pt x="1856" y="1723"/>
                </a:lnTo>
                <a:lnTo>
                  <a:pt x="1857" y="1725"/>
                </a:lnTo>
                <a:lnTo>
                  <a:pt x="1859" y="1727"/>
                </a:lnTo>
                <a:lnTo>
                  <a:pt x="1861" y="1729"/>
                </a:lnTo>
                <a:lnTo>
                  <a:pt x="1863" y="1732"/>
                </a:lnTo>
                <a:lnTo>
                  <a:pt x="1865" y="1734"/>
                </a:lnTo>
                <a:lnTo>
                  <a:pt x="1867" y="1736"/>
                </a:lnTo>
                <a:lnTo>
                  <a:pt x="1869" y="1739"/>
                </a:lnTo>
                <a:lnTo>
                  <a:pt x="1871" y="1742"/>
                </a:lnTo>
                <a:lnTo>
                  <a:pt x="1873" y="1744"/>
                </a:lnTo>
                <a:lnTo>
                  <a:pt x="1875" y="1747"/>
                </a:lnTo>
                <a:lnTo>
                  <a:pt x="1877" y="1750"/>
                </a:lnTo>
                <a:lnTo>
                  <a:pt x="1879" y="1753"/>
                </a:lnTo>
                <a:lnTo>
                  <a:pt x="1881" y="1756"/>
                </a:lnTo>
                <a:lnTo>
                  <a:pt x="1882" y="1759"/>
                </a:lnTo>
                <a:lnTo>
                  <a:pt x="1884" y="1762"/>
                </a:lnTo>
                <a:lnTo>
                  <a:pt x="1886" y="1765"/>
                </a:lnTo>
                <a:lnTo>
                  <a:pt x="1888" y="1769"/>
                </a:lnTo>
                <a:lnTo>
                  <a:pt x="1890" y="1772"/>
                </a:lnTo>
                <a:lnTo>
                  <a:pt x="1892" y="1776"/>
                </a:lnTo>
                <a:lnTo>
                  <a:pt x="1894" y="1779"/>
                </a:lnTo>
                <a:lnTo>
                  <a:pt x="1896" y="1782"/>
                </a:lnTo>
                <a:lnTo>
                  <a:pt x="1898" y="1786"/>
                </a:lnTo>
                <a:lnTo>
                  <a:pt x="1900" y="1789"/>
                </a:lnTo>
                <a:lnTo>
                  <a:pt x="1902" y="1793"/>
                </a:lnTo>
                <a:lnTo>
                  <a:pt x="1904" y="1797"/>
                </a:lnTo>
                <a:lnTo>
                  <a:pt x="1905" y="1800"/>
                </a:lnTo>
                <a:lnTo>
                  <a:pt x="1907" y="1804"/>
                </a:lnTo>
                <a:lnTo>
                  <a:pt x="1909" y="1807"/>
                </a:lnTo>
                <a:lnTo>
                  <a:pt x="1911" y="1811"/>
                </a:lnTo>
                <a:lnTo>
                  <a:pt x="1913" y="1815"/>
                </a:lnTo>
                <a:lnTo>
                  <a:pt x="1915" y="1819"/>
                </a:lnTo>
                <a:lnTo>
                  <a:pt x="1917" y="1822"/>
                </a:lnTo>
                <a:lnTo>
                  <a:pt x="1919" y="1826"/>
                </a:lnTo>
                <a:lnTo>
                  <a:pt x="1921" y="1830"/>
                </a:lnTo>
                <a:lnTo>
                  <a:pt x="1923" y="1833"/>
                </a:lnTo>
                <a:lnTo>
                  <a:pt x="1925" y="1837"/>
                </a:lnTo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8" name="Freeform 64"/>
          <p:cNvSpPr>
            <a:spLocks/>
          </p:cNvSpPr>
          <p:nvPr/>
        </p:nvSpPr>
        <p:spPr bwMode="auto">
          <a:xfrm>
            <a:off x="4339972" y="5620988"/>
            <a:ext cx="423717" cy="711518"/>
          </a:xfrm>
          <a:custGeom>
            <a:avLst/>
            <a:gdLst>
              <a:gd name="T0" fmla="*/ 29 w 1925"/>
              <a:gd name="T1" fmla="*/ 1782 h 1837"/>
              <a:gd name="T2" fmla="*/ 59 w 1925"/>
              <a:gd name="T3" fmla="*/ 1734 h 1837"/>
              <a:gd name="T4" fmla="*/ 90 w 1925"/>
              <a:gd name="T5" fmla="*/ 1709 h 1837"/>
              <a:gd name="T6" fmla="*/ 121 w 1925"/>
              <a:gd name="T7" fmla="*/ 1714 h 1837"/>
              <a:gd name="T8" fmla="*/ 152 w 1925"/>
              <a:gd name="T9" fmla="*/ 1752 h 1837"/>
              <a:gd name="T10" fmla="*/ 183 w 1925"/>
              <a:gd name="T11" fmla="*/ 1814 h 1837"/>
              <a:gd name="T12" fmla="*/ 214 w 1925"/>
              <a:gd name="T13" fmla="*/ 1786 h 1837"/>
              <a:gd name="T14" fmla="*/ 244 w 1925"/>
              <a:gd name="T15" fmla="*/ 1719 h 1837"/>
              <a:gd name="T16" fmla="*/ 275 w 1925"/>
              <a:gd name="T17" fmla="*/ 1677 h 1837"/>
              <a:gd name="T18" fmla="*/ 306 w 1925"/>
              <a:gd name="T19" fmla="*/ 1672 h 1837"/>
              <a:gd name="T20" fmla="*/ 337 w 1925"/>
              <a:gd name="T21" fmla="*/ 1710 h 1837"/>
              <a:gd name="T22" fmla="*/ 367 w 1925"/>
              <a:gd name="T23" fmla="*/ 1784 h 1837"/>
              <a:gd name="T24" fmla="*/ 398 w 1925"/>
              <a:gd name="T25" fmla="*/ 1794 h 1837"/>
              <a:gd name="T26" fmla="*/ 429 w 1925"/>
              <a:gd name="T27" fmla="*/ 1697 h 1837"/>
              <a:gd name="T28" fmla="*/ 460 w 1925"/>
              <a:gd name="T29" fmla="*/ 1626 h 1837"/>
              <a:gd name="T30" fmla="*/ 491 w 1925"/>
              <a:gd name="T31" fmla="*/ 1601 h 1837"/>
              <a:gd name="T32" fmla="*/ 521 w 1925"/>
              <a:gd name="T33" fmla="*/ 1635 h 1837"/>
              <a:gd name="T34" fmla="*/ 552 w 1925"/>
              <a:gd name="T35" fmla="*/ 1728 h 1837"/>
              <a:gd name="T36" fmla="*/ 583 w 1925"/>
              <a:gd name="T37" fmla="*/ 1809 h 1837"/>
              <a:gd name="T38" fmla="*/ 614 w 1925"/>
              <a:gd name="T39" fmla="*/ 1656 h 1837"/>
              <a:gd name="T40" fmla="*/ 645 w 1925"/>
              <a:gd name="T41" fmla="*/ 1521 h 1837"/>
              <a:gd name="T42" fmla="*/ 676 w 1925"/>
              <a:gd name="T43" fmla="*/ 1445 h 1837"/>
              <a:gd name="T44" fmla="*/ 706 w 1925"/>
              <a:gd name="T45" fmla="*/ 1459 h 1837"/>
              <a:gd name="T46" fmla="*/ 737 w 1925"/>
              <a:gd name="T47" fmla="*/ 1583 h 1837"/>
              <a:gd name="T48" fmla="*/ 768 w 1925"/>
              <a:gd name="T49" fmla="*/ 1819 h 1837"/>
              <a:gd name="T50" fmla="*/ 799 w 1925"/>
              <a:gd name="T51" fmla="*/ 1525 h 1837"/>
              <a:gd name="T52" fmla="*/ 829 w 1925"/>
              <a:gd name="T53" fmla="*/ 1136 h 1837"/>
              <a:gd name="T54" fmla="*/ 860 w 1925"/>
              <a:gd name="T55" fmla="*/ 739 h 1837"/>
              <a:gd name="T56" fmla="*/ 891 w 1925"/>
              <a:gd name="T57" fmla="*/ 387 h 1837"/>
              <a:gd name="T58" fmla="*/ 922 w 1925"/>
              <a:gd name="T59" fmla="*/ 130 h 1837"/>
              <a:gd name="T60" fmla="*/ 953 w 1925"/>
              <a:gd name="T61" fmla="*/ 8 h 1837"/>
              <a:gd name="T62" fmla="*/ 984 w 1925"/>
              <a:gd name="T63" fmla="*/ 36 h 1837"/>
              <a:gd name="T64" fmla="*/ 1014 w 1925"/>
              <a:gd name="T65" fmla="*/ 213 h 1837"/>
              <a:gd name="T66" fmla="*/ 1045 w 1925"/>
              <a:gd name="T67" fmla="*/ 510 h 1837"/>
              <a:gd name="T68" fmla="*/ 1076 w 1925"/>
              <a:gd name="T69" fmla="*/ 885 h 1837"/>
              <a:gd name="T70" fmla="*/ 1107 w 1925"/>
              <a:gd name="T71" fmla="*/ 1286 h 1837"/>
              <a:gd name="T72" fmla="*/ 1137 w 1925"/>
              <a:gd name="T73" fmla="*/ 1658 h 1837"/>
              <a:gd name="T74" fmla="*/ 1168 w 1925"/>
              <a:gd name="T75" fmla="*/ 1718 h 1837"/>
              <a:gd name="T76" fmla="*/ 1199 w 1925"/>
              <a:gd name="T77" fmla="*/ 1523 h 1837"/>
              <a:gd name="T78" fmla="*/ 1230 w 1925"/>
              <a:gd name="T79" fmla="*/ 1441 h 1837"/>
              <a:gd name="T80" fmla="*/ 1261 w 1925"/>
              <a:gd name="T81" fmla="*/ 1464 h 1837"/>
              <a:gd name="T82" fmla="*/ 1291 w 1925"/>
              <a:gd name="T83" fmla="*/ 1567 h 1837"/>
              <a:gd name="T84" fmla="*/ 1322 w 1925"/>
              <a:gd name="T85" fmla="*/ 1713 h 1837"/>
              <a:gd name="T86" fmla="*/ 1353 w 1925"/>
              <a:gd name="T87" fmla="*/ 1810 h 1837"/>
              <a:gd name="T88" fmla="*/ 1384 w 1925"/>
              <a:gd name="T89" fmla="*/ 1687 h 1837"/>
              <a:gd name="T90" fmla="*/ 1415 w 1925"/>
              <a:gd name="T91" fmla="*/ 1615 h 1837"/>
              <a:gd name="T92" fmla="*/ 1446 w 1925"/>
              <a:gd name="T93" fmla="*/ 1604 h 1837"/>
              <a:gd name="T94" fmla="*/ 1476 w 1925"/>
              <a:gd name="T95" fmla="*/ 1649 h 1837"/>
              <a:gd name="T96" fmla="*/ 1507 w 1925"/>
              <a:gd name="T97" fmla="*/ 1732 h 1837"/>
              <a:gd name="T98" fmla="*/ 1538 w 1925"/>
              <a:gd name="T99" fmla="*/ 1831 h 1837"/>
              <a:gd name="T100" fmla="*/ 1569 w 1925"/>
              <a:gd name="T101" fmla="*/ 1753 h 1837"/>
              <a:gd name="T102" fmla="*/ 1599 w 1925"/>
              <a:gd name="T103" fmla="*/ 1691 h 1837"/>
              <a:gd name="T104" fmla="*/ 1630 w 1925"/>
              <a:gd name="T105" fmla="*/ 1669 h 1837"/>
              <a:gd name="T106" fmla="*/ 1661 w 1925"/>
              <a:gd name="T107" fmla="*/ 1689 h 1837"/>
              <a:gd name="T108" fmla="*/ 1692 w 1925"/>
              <a:gd name="T109" fmla="*/ 1742 h 1837"/>
              <a:gd name="T110" fmla="*/ 1723 w 1925"/>
              <a:gd name="T111" fmla="*/ 1814 h 1837"/>
              <a:gd name="T112" fmla="*/ 1754 w 1925"/>
              <a:gd name="T113" fmla="*/ 1789 h 1837"/>
              <a:gd name="T114" fmla="*/ 1784 w 1925"/>
              <a:gd name="T115" fmla="*/ 1734 h 1837"/>
              <a:gd name="T116" fmla="*/ 1815 w 1925"/>
              <a:gd name="T117" fmla="*/ 1708 h 1837"/>
              <a:gd name="T118" fmla="*/ 1846 w 1925"/>
              <a:gd name="T119" fmla="*/ 1715 h 1837"/>
              <a:gd name="T120" fmla="*/ 1877 w 1925"/>
              <a:gd name="T121" fmla="*/ 1750 h 1837"/>
              <a:gd name="T122" fmla="*/ 1907 w 1925"/>
              <a:gd name="T123" fmla="*/ 1804 h 18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25" h="1837">
                <a:moveTo>
                  <a:pt x="0" y="1837"/>
                </a:moveTo>
                <a:lnTo>
                  <a:pt x="2" y="1833"/>
                </a:lnTo>
                <a:lnTo>
                  <a:pt x="4" y="1830"/>
                </a:lnTo>
                <a:lnTo>
                  <a:pt x="6" y="1826"/>
                </a:lnTo>
                <a:lnTo>
                  <a:pt x="8" y="1822"/>
                </a:lnTo>
                <a:lnTo>
                  <a:pt x="10" y="1819"/>
                </a:lnTo>
                <a:lnTo>
                  <a:pt x="11" y="1815"/>
                </a:lnTo>
                <a:lnTo>
                  <a:pt x="13" y="1811"/>
                </a:lnTo>
                <a:lnTo>
                  <a:pt x="15" y="1807"/>
                </a:lnTo>
                <a:lnTo>
                  <a:pt x="17" y="1804"/>
                </a:lnTo>
                <a:lnTo>
                  <a:pt x="19" y="1800"/>
                </a:lnTo>
                <a:lnTo>
                  <a:pt x="21" y="1797"/>
                </a:lnTo>
                <a:lnTo>
                  <a:pt x="23" y="1793"/>
                </a:lnTo>
                <a:lnTo>
                  <a:pt x="25" y="1789"/>
                </a:lnTo>
                <a:lnTo>
                  <a:pt x="27" y="1786"/>
                </a:lnTo>
                <a:lnTo>
                  <a:pt x="29" y="1782"/>
                </a:lnTo>
                <a:lnTo>
                  <a:pt x="31" y="1779"/>
                </a:lnTo>
                <a:lnTo>
                  <a:pt x="33" y="1776"/>
                </a:lnTo>
                <a:lnTo>
                  <a:pt x="34" y="1772"/>
                </a:lnTo>
                <a:lnTo>
                  <a:pt x="36" y="1769"/>
                </a:lnTo>
                <a:lnTo>
                  <a:pt x="38" y="1765"/>
                </a:lnTo>
                <a:lnTo>
                  <a:pt x="40" y="1762"/>
                </a:lnTo>
                <a:lnTo>
                  <a:pt x="42" y="1759"/>
                </a:lnTo>
                <a:lnTo>
                  <a:pt x="44" y="1756"/>
                </a:lnTo>
                <a:lnTo>
                  <a:pt x="46" y="1753"/>
                </a:lnTo>
                <a:lnTo>
                  <a:pt x="48" y="1750"/>
                </a:lnTo>
                <a:lnTo>
                  <a:pt x="50" y="1747"/>
                </a:lnTo>
                <a:lnTo>
                  <a:pt x="52" y="1744"/>
                </a:lnTo>
                <a:lnTo>
                  <a:pt x="54" y="1742"/>
                </a:lnTo>
                <a:lnTo>
                  <a:pt x="56" y="1739"/>
                </a:lnTo>
                <a:lnTo>
                  <a:pt x="58" y="1736"/>
                </a:lnTo>
                <a:lnTo>
                  <a:pt x="59" y="1734"/>
                </a:lnTo>
                <a:lnTo>
                  <a:pt x="61" y="1732"/>
                </a:lnTo>
                <a:lnTo>
                  <a:pt x="63" y="1729"/>
                </a:lnTo>
                <a:lnTo>
                  <a:pt x="65" y="1727"/>
                </a:lnTo>
                <a:lnTo>
                  <a:pt x="67" y="1725"/>
                </a:lnTo>
                <a:lnTo>
                  <a:pt x="69" y="1723"/>
                </a:lnTo>
                <a:lnTo>
                  <a:pt x="71" y="1721"/>
                </a:lnTo>
                <a:lnTo>
                  <a:pt x="73" y="1719"/>
                </a:lnTo>
                <a:lnTo>
                  <a:pt x="75" y="1718"/>
                </a:lnTo>
                <a:lnTo>
                  <a:pt x="77" y="1716"/>
                </a:lnTo>
                <a:lnTo>
                  <a:pt x="79" y="1715"/>
                </a:lnTo>
                <a:lnTo>
                  <a:pt x="81" y="1713"/>
                </a:lnTo>
                <a:lnTo>
                  <a:pt x="82" y="1712"/>
                </a:lnTo>
                <a:lnTo>
                  <a:pt x="84" y="1711"/>
                </a:lnTo>
                <a:lnTo>
                  <a:pt x="86" y="1710"/>
                </a:lnTo>
                <a:lnTo>
                  <a:pt x="88" y="1709"/>
                </a:lnTo>
                <a:lnTo>
                  <a:pt x="90" y="1709"/>
                </a:lnTo>
                <a:lnTo>
                  <a:pt x="92" y="1708"/>
                </a:lnTo>
                <a:lnTo>
                  <a:pt x="94" y="1707"/>
                </a:lnTo>
                <a:lnTo>
                  <a:pt x="96" y="1707"/>
                </a:lnTo>
                <a:lnTo>
                  <a:pt x="98" y="1707"/>
                </a:lnTo>
                <a:lnTo>
                  <a:pt x="100" y="1707"/>
                </a:lnTo>
                <a:lnTo>
                  <a:pt x="102" y="1707"/>
                </a:lnTo>
                <a:lnTo>
                  <a:pt x="104" y="1707"/>
                </a:lnTo>
                <a:lnTo>
                  <a:pt x="106" y="1707"/>
                </a:lnTo>
                <a:lnTo>
                  <a:pt x="108" y="1708"/>
                </a:lnTo>
                <a:lnTo>
                  <a:pt x="110" y="1708"/>
                </a:lnTo>
                <a:lnTo>
                  <a:pt x="112" y="1709"/>
                </a:lnTo>
                <a:lnTo>
                  <a:pt x="113" y="1710"/>
                </a:lnTo>
                <a:lnTo>
                  <a:pt x="115" y="1711"/>
                </a:lnTo>
                <a:lnTo>
                  <a:pt x="117" y="1712"/>
                </a:lnTo>
                <a:lnTo>
                  <a:pt x="119" y="1713"/>
                </a:lnTo>
                <a:lnTo>
                  <a:pt x="121" y="1714"/>
                </a:lnTo>
                <a:lnTo>
                  <a:pt x="123" y="1716"/>
                </a:lnTo>
                <a:lnTo>
                  <a:pt x="125" y="1717"/>
                </a:lnTo>
                <a:lnTo>
                  <a:pt x="127" y="1719"/>
                </a:lnTo>
                <a:lnTo>
                  <a:pt x="129" y="1721"/>
                </a:lnTo>
                <a:lnTo>
                  <a:pt x="131" y="1723"/>
                </a:lnTo>
                <a:lnTo>
                  <a:pt x="133" y="1725"/>
                </a:lnTo>
                <a:lnTo>
                  <a:pt x="135" y="1727"/>
                </a:lnTo>
                <a:lnTo>
                  <a:pt x="136" y="1729"/>
                </a:lnTo>
                <a:lnTo>
                  <a:pt x="138" y="1732"/>
                </a:lnTo>
                <a:lnTo>
                  <a:pt x="140" y="1734"/>
                </a:lnTo>
                <a:lnTo>
                  <a:pt x="142" y="1737"/>
                </a:lnTo>
                <a:lnTo>
                  <a:pt x="144" y="1740"/>
                </a:lnTo>
                <a:lnTo>
                  <a:pt x="146" y="1743"/>
                </a:lnTo>
                <a:lnTo>
                  <a:pt x="148" y="1746"/>
                </a:lnTo>
                <a:lnTo>
                  <a:pt x="150" y="1749"/>
                </a:lnTo>
                <a:lnTo>
                  <a:pt x="152" y="1752"/>
                </a:lnTo>
                <a:lnTo>
                  <a:pt x="154" y="1755"/>
                </a:lnTo>
                <a:lnTo>
                  <a:pt x="156" y="1759"/>
                </a:lnTo>
                <a:lnTo>
                  <a:pt x="158" y="1762"/>
                </a:lnTo>
                <a:lnTo>
                  <a:pt x="160" y="1766"/>
                </a:lnTo>
                <a:lnTo>
                  <a:pt x="161" y="1769"/>
                </a:lnTo>
                <a:lnTo>
                  <a:pt x="163" y="1773"/>
                </a:lnTo>
                <a:lnTo>
                  <a:pt x="165" y="1777"/>
                </a:lnTo>
                <a:lnTo>
                  <a:pt x="167" y="1781"/>
                </a:lnTo>
                <a:lnTo>
                  <a:pt x="169" y="1785"/>
                </a:lnTo>
                <a:lnTo>
                  <a:pt x="171" y="1789"/>
                </a:lnTo>
                <a:lnTo>
                  <a:pt x="173" y="1793"/>
                </a:lnTo>
                <a:lnTo>
                  <a:pt x="175" y="1797"/>
                </a:lnTo>
                <a:lnTo>
                  <a:pt x="177" y="1801"/>
                </a:lnTo>
                <a:lnTo>
                  <a:pt x="179" y="1806"/>
                </a:lnTo>
                <a:lnTo>
                  <a:pt x="181" y="1810"/>
                </a:lnTo>
                <a:lnTo>
                  <a:pt x="183" y="1814"/>
                </a:lnTo>
                <a:lnTo>
                  <a:pt x="185" y="1819"/>
                </a:lnTo>
                <a:lnTo>
                  <a:pt x="187" y="1823"/>
                </a:lnTo>
                <a:lnTo>
                  <a:pt x="188" y="1828"/>
                </a:lnTo>
                <a:lnTo>
                  <a:pt x="190" y="1832"/>
                </a:lnTo>
                <a:lnTo>
                  <a:pt x="192" y="1837"/>
                </a:lnTo>
                <a:lnTo>
                  <a:pt x="194" y="1832"/>
                </a:lnTo>
                <a:lnTo>
                  <a:pt x="196" y="1828"/>
                </a:lnTo>
                <a:lnTo>
                  <a:pt x="198" y="1823"/>
                </a:lnTo>
                <a:lnTo>
                  <a:pt x="200" y="1819"/>
                </a:lnTo>
                <a:lnTo>
                  <a:pt x="202" y="1814"/>
                </a:lnTo>
                <a:lnTo>
                  <a:pt x="204" y="1809"/>
                </a:lnTo>
                <a:lnTo>
                  <a:pt x="206" y="1805"/>
                </a:lnTo>
                <a:lnTo>
                  <a:pt x="208" y="1800"/>
                </a:lnTo>
                <a:lnTo>
                  <a:pt x="210" y="1795"/>
                </a:lnTo>
                <a:lnTo>
                  <a:pt x="212" y="1791"/>
                </a:lnTo>
                <a:lnTo>
                  <a:pt x="214" y="1786"/>
                </a:lnTo>
                <a:lnTo>
                  <a:pt x="215" y="1782"/>
                </a:lnTo>
                <a:lnTo>
                  <a:pt x="217" y="1777"/>
                </a:lnTo>
                <a:lnTo>
                  <a:pt x="219" y="1773"/>
                </a:lnTo>
                <a:lnTo>
                  <a:pt x="221" y="1768"/>
                </a:lnTo>
                <a:lnTo>
                  <a:pt x="223" y="1764"/>
                </a:lnTo>
                <a:lnTo>
                  <a:pt x="225" y="1759"/>
                </a:lnTo>
                <a:lnTo>
                  <a:pt x="227" y="1755"/>
                </a:lnTo>
                <a:lnTo>
                  <a:pt x="229" y="1751"/>
                </a:lnTo>
                <a:lnTo>
                  <a:pt x="231" y="1747"/>
                </a:lnTo>
                <a:lnTo>
                  <a:pt x="233" y="1742"/>
                </a:lnTo>
                <a:lnTo>
                  <a:pt x="235" y="1738"/>
                </a:lnTo>
                <a:lnTo>
                  <a:pt x="237" y="1734"/>
                </a:lnTo>
                <a:lnTo>
                  <a:pt x="238" y="1731"/>
                </a:lnTo>
                <a:lnTo>
                  <a:pt x="240" y="1727"/>
                </a:lnTo>
                <a:lnTo>
                  <a:pt x="242" y="1723"/>
                </a:lnTo>
                <a:lnTo>
                  <a:pt x="244" y="1719"/>
                </a:lnTo>
                <a:lnTo>
                  <a:pt x="246" y="1716"/>
                </a:lnTo>
                <a:lnTo>
                  <a:pt x="248" y="1713"/>
                </a:lnTo>
                <a:lnTo>
                  <a:pt x="250" y="1709"/>
                </a:lnTo>
                <a:lnTo>
                  <a:pt x="252" y="1706"/>
                </a:lnTo>
                <a:lnTo>
                  <a:pt x="254" y="1703"/>
                </a:lnTo>
                <a:lnTo>
                  <a:pt x="256" y="1700"/>
                </a:lnTo>
                <a:lnTo>
                  <a:pt x="258" y="1697"/>
                </a:lnTo>
                <a:lnTo>
                  <a:pt x="260" y="1694"/>
                </a:lnTo>
                <a:lnTo>
                  <a:pt x="262" y="1692"/>
                </a:lnTo>
                <a:lnTo>
                  <a:pt x="263" y="1689"/>
                </a:lnTo>
                <a:lnTo>
                  <a:pt x="265" y="1687"/>
                </a:lnTo>
                <a:lnTo>
                  <a:pt x="267" y="1685"/>
                </a:lnTo>
                <a:lnTo>
                  <a:pt x="269" y="1683"/>
                </a:lnTo>
                <a:lnTo>
                  <a:pt x="271" y="1681"/>
                </a:lnTo>
                <a:lnTo>
                  <a:pt x="273" y="1679"/>
                </a:lnTo>
                <a:lnTo>
                  <a:pt x="275" y="1677"/>
                </a:lnTo>
                <a:lnTo>
                  <a:pt x="277" y="1676"/>
                </a:lnTo>
                <a:lnTo>
                  <a:pt x="279" y="1674"/>
                </a:lnTo>
                <a:lnTo>
                  <a:pt x="281" y="1673"/>
                </a:lnTo>
                <a:lnTo>
                  <a:pt x="283" y="1672"/>
                </a:lnTo>
                <a:lnTo>
                  <a:pt x="285" y="1671"/>
                </a:lnTo>
                <a:lnTo>
                  <a:pt x="287" y="1671"/>
                </a:lnTo>
                <a:lnTo>
                  <a:pt x="289" y="1670"/>
                </a:lnTo>
                <a:lnTo>
                  <a:pt x="291" y="1670"/>
                </a:lnTo>
                <a:lnTo>
                  <a:pt x="293" y="1669"/>
                </a:lnTo>
                <a:lnTo>
                  <a:pt x="294" y="1669"/>
                </a:lnTo>
                <a:lnTo>
                  <a:pt x="296" y="1669"/>
                </a:lnTo>
                <a:lnTo>
                  <a:pt x="298" y="1670"/>
                </a:lnTo>
                <a:lnTo>
                  <a:pt x="300" y="1670"/>
                </a:lnTo>
                <a:lnTo>
                  <a:pt x="302" y="1671"/>
                </a:lnTo>
                <a:lnTo>
                  <a:pt x="304" y="1671"/>
                </a:lnTo>
                <a:lnTo>
                  <a:pt x="306" y="1672"/>
                </a:lnTo>
                <a:lnTo>
                  <a:pt x="308" y="1673"/>
                </a:lnTo>
                <a:lnTo>
                  <a:pt x="310" y="1675"/>
                </a:lnTo>
                <a:lnTo>
                  <a:pt x="312" y="1676"/>
                </a:lnTo>
                <a:lnTo>
                  <a:pt x="314" y="1678"/>
                </a:lnTo>
                <a:lnTo>
                  <a:pt x="316" y="1680"/>
                </a:lnTo>
                <a:lnTo>
                  <a:pt x="317" y="1681"/>
                </a:lnTo>
                <a:lnTo>
                  <a:pt x="319" y="1684"/>
                </a:lnTo>
                <a:lnTo>
                  <a:pt x="321" y="1686"/>
                </a:lnTo>
                <a:lnTo>
                  <a:pt x="323" y="1688"/>
                </a:lnTo>
                <a:lnTo>
                  <a:pt x="325" y="1691"/>
                </a:lnTo>
                <a:lnTo>
                  <a:pt x="327" y="1694"/>
                </a:lnTo>
                <a:lnTo>
                  <a:pt x="329" y="1697"/>
                </a:lnTo>
                <a:lnTo>
                  <a:pt x="331" y="1700"/>
                </a:lnTo>
                <a:lnTo>
                  <a:pt x="333" y="1703"/>
                </a:lnTo>
                <a:lnTo>
                  <a:pt x="335" y="1706"/>
                </a:lnTo>
                <a:lnTo>
                  <a:pt x="337" y="1710"/>
                </a:lnTo>
                <a:lnTo>
                  <a:pt x="339" y="1713"/>
                </a:lnTo>
                <a:lnTo>
                  <a:pt x="341" y="1717"/>
                </a:lnTo>
                <a:lnTo>
                  <a:pt x="342" y="1721"/>
                </a:lnTo>
                <a:lnTo>
                  <a:pt x="344" y="1725"/>
                </a:lnTo>
                <a:lnTo>
                  <a:pt x="346" y="1730"/>
                </a:lnTo>
                <a:lnTo>
                  <a:pt x="348" y="1734"/>
                </a:lnTo>
                <a:lnTo>
                  <a:pt x="350" y="1738"/>
                </a:lnTo>
                <a:lnTo>
                  <a:pt x="352" y="1743"/>
                </a:lnTo>
                <a:lnTo>
                  <a:pt x="354" y="1748"/>
                </a:lnTo>
                <a:lnTo>
                  <a:pt x="356" y="1753"/>
                </a:lnTo>
                <a:lnTo>
                  <a:pt x="358" y="1758"/>
                </a:lnTo>
                <a:lnTo>
                  <a:pt x="360" y="1763"/>
                </a:lnTo>
                <a:lnTo>
                  <a:pt x="362" y="1768"/>
                </a:lnTo>
                <a:lnTo>
                  <a:pt x="364" y="1773"/>
                </a:lnTo>
                <a:lnTo>
                  <a:pt x="365" y="1779"/>
                </a:lnTo>
                <a:lnTo>
                  <a:pt x="367" y="1784"/>
                </a:lnTo>
                <a:lnTo>
                  <a:pt x="369" y="1790"/>
                </a:lnTo>
                <a:lnTo>
                  <a:pt x="371" y="1795"/>
                </a:lnTo>
                <a:lnTo>
                  <a:pt x="373" y="1801"/>
                </a:lnTo>
                <a:lnTo>
                  <a:pt x="375" y="1807"/>
                </a:lnTo>
                <a:lnTo>
                  <a:pt x="377" y="1813"/>
                </a:lnTo>
                <a:lnTo>
                  <a:pt x="379" y="1819"/>
                </a:lnTo>
                <a:lnTo>
                  <a:pt x="381" y="1825"/>
                </a:lnTo>
                <a:lnTo>
                  <a:pt x="383" y="1831"/>
                </a:lnTo>
                <a:lnTo>
                  <a:pt x="385" y="1837"/>
                </a:lnTo>
                <a:lnTo>
                  <a:pt x="387" y="1831"/>
                </a:lnTo>
                <a:lnTo>
                  <a:pt x="389" y="1825"/>
                </a:lnTo>
                <a:lnTo>
                  <a:pt x="391" y="1819"/>
                </a:lnTo>
                <a:lnTo>
                  <a:pt x="393" y="1812"/>
                </a:lnTo>
                <a:lnTo>
                  <a:pt x="395" y="1806"/>
                </a:lnTo>
                <a:lnTo>
                  <a:pt x="396" y="1800"/>
                </a:lnTo>
                <a:lnTo>
                  <a:pt x="398" y="1794"/>
                </a:lnTo>
                <a:lnTo>
                  <a:pt x="400" y="1787"/>
                </a:lnTo>
                <a:lnTo>
                  <a:pt x="402" y="1781"/>
                </a:lnTo>
                <a:lnTo>
                  <a:pt x="404" y="1775"/>
                </a:lnTo>
                <a:lnTo>
                  <a:pt x="406" y="1769"/>
                </a:lnTo>
                <a:lnTo>
                  <a:pt x="408" y="1762"/>
                </a:lnTo>
                <a:lnTo>
                  <a:pt x="410" y="1756"/>
                </a:lnTo>
                <a:lnTo>
                  <a:pt x="412" y="1750"/>
                </a:lnTo>
                <a:lnTo>
                  <a:pt x="414" y="1744"/>
                </a:lnTo>
                <a:lnTo>
                  <a:pt x="416" y="1738"/>
                </a:lnTo>
                <a:lnTo>
                  <a:pt x="418" y="1732"/>
                </a:lnTo>
                <a:lnTo>
                  <a:pt x="419" y="1726"/>
                </a:lnTo>
                <a:lnTo>
                  <a:pt x="421" y="1720"/>
                </a:lnTo>
                <a:lnTo>
                  <a:pt x="423" y="1714"/>
                </a:lnTo>
                <a:lnTo>
                  <a:pt x="425" y="1709"/>
                </a:lnTo>
                <a:lnTo>
                  <a:pt x="427" y="1703"/>
                </a:lnTo>
                <a:lnTo>
                  <a:pt x="429" y="1697"/>
                </a:lnTo>
                <a:lnTo>
                  <a:pt x="431" y="1692"/>
                </a:lnTo>
                <a:lnTo>
                  <a:pt x="433" y="1687"/>
                </a:lnTo>
                <a:lnTo>
                  <a:pt x="435" y="1681"/>
                </a:lnTo>
                <a:lnTo>
                  <a:pt x="437" y="1676"/>
                </a:lnTo>
                <a:lnTo>
                  <a:pt x="439" y="1671"/>
                </a:lnTo>
                <a:lnTo>
                  <a:pt x="441" y="1667"/>
                </a:lnTo>
                <a:lnTo>
                  <a:pt x="443" y="1662"/>
                </a:lnTo>
                <a:lnTo>
                  <a:pt x="444" y="1657"/>
                </a:lnTo>
                <a:lnTo>
                  <a:pt x="446" y="1653"/>
                </a:lnTo>
                <a:lnTo>
                  <a:pt x="448" y="1649"/>
                </a:lnTo>
                <a:lnTo>
                  <a:pt x="450" y="1644"/>
                </a:lnTo>
                <a:lnTo>
                  <a:pt x="452" y="1640"/>
                </a:lnTo>
                <a:lnTo>
                  <a:pt x="454" y="1637"/>
                </a:lnTo>
                <a:lnTo>
                  <a:pt x="456" y="1633"/>
                </a:lnTo>
                <a:lnTo>
                  <a:pt x="458" y="1629"/>
                </a:lnTo>
                <a:lnTo>
                  <a:pt x="460" y="1626"/>
                </a:lnTo>
                <a:lnTo>
                  <a:pt x="462" y="1623"/>
                </a:lnTo>
                <a:lnTo>
                  <a:pt x="464" y="1620"/>
                </a:lnTo>
                <a:lnTo>
                  <a:pt x="466" y="1618"/>
                </a:lnTo>
                <a:lnTo>
                  <a:pt x="467" y="1615"/>
                </a:lnTo>
                <a:lnTo>
                  <a:pt x="469" y="1613"/>
                </a:lnTo>
                <a:lnTo>
                  <a:pt x="471" y="1611"/>
                </a:lnTo>
                <a:lnTo>
                  <a:pt x="473" y="1609"/>
                </a:lnTo>
                <a:lnTo>
                  <a:pt x="475" y="1607"/>
                </a:lnTo>
                <a:lnTo>
                  <a:pt x="477" y="1606"/>
                </a:lnTo>
                <a:lnTo>
                  <a:pt x="479" y="1604"/>
                </a:lnTo>
                <a:lnTo>
                  <a:pt x="481" y="1603"/>
                </a:lnTo>
                <a:lnTo>
                  <a:pt x="483" y="1602"/>
                </a:lnTo>
                <a:lnTo>
                  <a:pt x="485" y="1602"/>
                </a:lnTo>
                <a:lnTo>
                  <a:pt x="487" y="1601"/>
                </a:lnTo>
                <a:lnTo>
                  <a:pt x="489" y="1601"/>
                </a:lnTo>
                <a:lnTo>
                  <a:pt x="491" y="1601"/>
                </a:lnTo>
                <a:lnTo>
                  <a:pt x="493" y="1602"/>
                </a:lnTo>
                <a:lnTo>
                  <a:pt x="495" y="1602"/>
                </a:lnTo>
                <a:lnTo>
                  <a:pt x="497" y="1603"/>
                </a:lnTo>
                <a:lnTo>
                  <a:pt x="498" y="1604"/>
                </a:lnTo>
                <a:lnTo>
                  <a:pt x="500" y="1605"/>
                </a:lnTo>
                <a:lnTo>
                  <a:pt x="502" y="1607"/>
                </a:lnTo>
                <a:lnTo>
                  <a:pt x="504" y="1609"/>
                </a:lnTo>
                <a:lnTo>
                  <a:pt x="506" y="1611"/>
                </a:lnTo>
                <a:lnTo>
                  <a:pt x="508" y="1613"/>
                </a:lnTo>
                <a:lnTo>
                  <a:pt x="510" y="1615"/>
                </a:lnTo>
                <a:lnTo>
                  <a:pt x="512" y="1618"/>
                </a:lnTo>
                <a:lnTo>
                  <a:pt x="514" y="1621"/>
                </a:lnTo>
                <a:lnTo>
                  <a:pt x="516" y="1624"/>
                </a:lnTo>
                <a:lnTo>
                  <a:pt x="518" y="1628"/>
                </a:lnTo>
                <a:lnTo>
                  <a:pt x="520" y="1631"/>
                </a:lnTo>
                <a:lnTo>
                  <a:pt x="521" y="1635"/>
                </a:lnTo>
                <a:lnTo>
                  <a:pt x="523" y="1639"/>
                </a:lnTo>
                <a:lnTo>
                  <a:pt x="525" y="1644"/>
                </a:lnTo>
                <a:lnTo>
                  <a:pt x="527" y="1648"/>
                </a:lnTo>
                <a:lnTo>
                  <a:pt x="529" y="1653"/>
                </a:lnTo>
                <a:lnTo>
                  <a:pt x="531" y="1658"/>
                </a:lnTo>
                <a:lnTo>
                  <a:pt x="533" y="1664"/>
                </a:lnTo>
                <a:lnTo>
                  <a:pt x="535" y="1669"/>
                </a:lnTo>
                <a:lnTo>
                  <a:pt x="537" y="1675"/>
                </a:lnTo>
                <a:lnTo>
                  <a:pt x="539" y="1681"/>
                </a:lnTo>
                <a:lnTo>
                  <a:pt x="541" y="1687"/>
                </a:lnTo>
                <a:lnTo>
                  <a:pt x="543" y="1693"/>
                </a:lnTo>
                <a:lnTo>
                  <a:pt x="545" y="1700"/>
                </a:lnTo>
                <a:lnTo>
                  <a:pt x="546" y="1707"/>
                </a:lnTo>
                <a:lnTo>
                  <a:pt x="548" y="1714"/>
                </a:lnTo>
                <a:lnTo>
                  <a:pt x="550" y="1721"/>
                </a:lnTo>
                <a:lnTo>
                  <a:pt x="552" y="1728"/>
                </a:lnTo>
                <a:lnTo>
                  <a:pt x="554" y="1736"/>
                </a:lnTo>
                <a:lnTo>
                  <a:pt x="556" y="1743"/>
                </a:lnTo>
                <a:lnTo>
                  <a:pt x="558" y="1751"/>
                </a:lnTo>
                <a:lnTo>
                  <a:pt x="560" y="1759"/>
                </a:lnTo>
                <a:lnTo>
                  <a:pt x="562" y="1767"/>
                </a:lnTo>
                <a:lnTo>
                  <a:pt x="564" y="1776"/>
                </a:lnTo>
                <a:lnTo>
                  <a:pt x="566" y="1784"/>
                </a:lnTo>
                <a:lnTo>
                  <a:pt x="568" y="1793"/>
                </a:lnTo>
                <a:lnTo>
                  <a:pt x="570" y="1801"/>
                </a:lnTo>
                <a:lnTo>
                  <a:pt x="572" y="1810"/>
                </a:lnTo>
                <a:lnTo>
                  <a:pt x="573" y="1819"/>
                </a:lnTo>
                <a:lnTo>
                  <a:pt x="575" y="1828"/>
                </a:lnTo>
                <a:lnTo>
                  <a:pt x="577" y="1837"/>
                </a:lnTo>
                <a:lnTo>
                  <a:pt x="579" y="1828"/>
                </a:lnTo>
                <a:lnTo>
                  <a:pt x="581" y="1818"/>
                </a:lnTo>
                <a:lnTo>
                  <a:pt x="583" y="1809"/>
                </a:lnTo>
                <a:lnTo>
                  <a:pt x="585" y="1800"/>
                </a:lnTo>
                <a:lnTo>
                  <a:pt x="587" y="1790"/>
                </a:lnTo>
                <a:lnTo>
                  <a:pt x="589" y="1781"/>
                </a:lnTo>
                <a:lnTo>
                  <a:pt x="591" y="1771"/>
                </a:lnTo>
                <a:lnTo>
                  <a:pt x="593" y="1761"/>
                </a:lnTo>
                <a:lnTo>
                  <a:pt x="595" y="1752"/>
                </a:lnTo>
                <a:lnTo>
                  <a:pt x="597" y="1742"/>
                </a:lnTo>
                <a:lnTo>
                  <a:pt x="599" y="1732"/>
                </a:lnTo>
                <a:lnTo>
                  <a:pt x="600" y="1723"/>
                </a:lnTo>
                <a:lnTo>
                  <a:pt x="602" y="1713"/>
                </a:lnTo>
                <a:lnTo>
                  <a:pt x="604" y="1703"/>
                </a:lnTo>
                <a:lnTo>
                  <a:pt x="606" y="1694"/>
                </a:lnTo>
                <a:lnTo>
                  <a:pt x="608" y="1684"/>
                </a:lnTo>
                <a:lnTo>
                  <a:pt x="610" y="1674"/>
                </a:lnTo>
                <a:lnTo>
                  <a:pt x="612" y="1665"/>
                </a:lnTo>
                <a:lnTo>
                  <a:pt x="614" y="1656"/>
                </a:lnTo>
                <a:lnTo>
                  <a:pt x="616" y="1646"/>
                </a:lnTo>
                <a:lnTo>
                  <a:pt x="618" y="1637"/>
                </a:lnTo>
                <a:lnTo>
                  <a:pt x="620" y="1628"/>
                </a:lnTo>
                <a:lnTo>
                  <a:pt x="622" y="1619"/>
                </a:lnTo>
                <a:lnTo>
                  <a:pt x="623" y="1610"/>
                </a:lnTo>
                <a:lnTo>
                  <a:pt x="625" y="1601"/>
                </a:lnTo>
                <a:lnTo>
                  <a:pt x="627" y="1592"/>
                </a:lnTo>
                <a:lnTo>
                  <a:pt x="629" y="1583"/>
                </a:lnTo>
                <a:lnTo>
                  <a:pt x="631" y="1575"/>
                </a:lnTo>
                <a:lnTo>
                  <a:pt x="633" y="1567"/>
                </a:lnTo>
                <a:lnTo>
                  <a:pt x="635" y="1559"/>
                </a:lnTo>
                <a:lnTo>
                  <a:pt x="637" y="1551"/>
                </a:lnTo>
                <a:lnTo>
                  <a:pt x="639" y="1543"/>
                </a:lnTo>
                <a:lnTo>
                  <a:pt x="641" y="1536"/>
                </a:lnTo>
                <a:lnTo>
                  <a:pt x="643" y="1528"/>
                </a:lnTo>
                <a:lnTo>
                  <a:pt x="645" y="1521"/>
                </a:lnTo>
                <a:lnTo>
                  <a:pt x="647" y="1514"/>
                </a:lnTo>
                <a:lnTo>
                  <a:pt x="648" y="1508"/>
                </a:lnTo>
                <a:lnTo>
                  <a:pt x="650" y="1501"/>
                </a:lnTo>
                <a:lnTo>
                  <a:pt x="652" y="1495"/>
                </a:lnTo>
                <a:lnTo>
                  <a:pt x="654" y="1489"/>
                </a:lnTo>
                <a:lnTo>
                  <a:pt x="656" y="1484"/>
                </a:lnTo>
                <a:lnTo>
                  <a:pt x="658" y="1479"/>
                </a:lnTo>
                <a:lnTo>
                  <a:pt x="660" y="1474"/>
                </a:lnTo>
                <a:lnTo>
                  <a:pt x="662" y="1469"/>
                </a:lnTo>
                <a:lnTo>
                  <a:pt x="664" y="1464"/>
                </a:lnTo>
                <a:lnTo>
                  <a:pt x="666" y="1460"/>
                </a:lnTo>
                <a:lnTo>
                  <a:pt x="668" y="1457"/>
                </a:lnTo>
                <a:lnTo>
                  <a:pt x="670" y="1453"/>
                </a:lnTo>
                <a:lnTo>
                  <a:pt x="672" y="1450"/>
                </a:lnTo>
                <a:lnTo>
                  <a:pt x="674" y="1447"/>
                </a:lnTo>
                <a:lnTo>
                  <a:pt x="676" y="1445"/>
                </a:lnTo>
                <a:lnTo>
                  <a:pt x="678" y="1443"/>
                </a:lnTo>
                <a:lnTo>
                  <a:pt x="679" y="1441"/>
                </a:lnTo>
                <a:lnTo>
                  <a:pt x="681" y="1440"/>
                </a:lnTo>
                <a:lnTo>
                  <a:pt x="683" y="1439"/>
                </a:lnTo>
                <a:lnTo>
                  <a:pt x="685" y="1438"/>
                </a:lnTo>
                <a:lnTo>
                  <a:pt x="687" y="1438"/>
                </a:lnTo>
                <a:lnTo>
                  <a:pt x="689" y="1438"/>
                </a:lnTo>
                <a:lnTo>
                  <a:pt x="691" y="1439"/>
                </a:lnTo>
                <a:lnTo>
                  <a:pt x="693" y="1440"/>
                </a:lnTo>
                <a:lnTo>
                  <a:pt x="695" y="1441"/>
                </a:lnTo>
                <a:lnTo>
                  <a:pt x="697" y="1443"/>
                </a:lnTo>
                <a:lnTo>
                  <a:pt x="699" y="1445"/>
                </a:lnTo>
                <a:lnTo>
                  <a:pt x="701" y="1448"/>
                </a:lnTo>
                <a:lnTo>
                  <a:pt x="702" y="1451"/>
                </a:lnTo>
                <a:lnTo>
                  <a:pt x="704" y="1455"/>
                </a:lnTo>
                <a:lnTo>
                  <a:pt x="706" y="1459"/>
                </a:lnTo>
                <a:lnTo>
                  <a:pt x="708" y="1463"/>
                </a:lnTo>
                <a:lnTo>
                  <a:pt x="710" y="1468"/>
                </a:lnTo>
                <a:lnTo>
                  <a:pt x="712" y="1473"/>
                </a:lnTo>
                <a:lnTo>
                  <a:pt x="714" y="1479"/>
                </a:lnTo>
                <a:lnTo>
                  <a:pt x="716" y="1485"/>
                </a:lnTo>
                <a:lnTo>
                  <a:pt x="718" y="1492"/>
                </a:lnTo>
                <a:lnTo>
                  <a:pt x="720" y="1499"/>
                </a:lnTo>
                <a:lnTo>
                  <a:pt x="722" y="1506"/>
                </a:lnTo>
                <a:lnTo>
                  <a:pt x="724" y="1514"/>
                </a:lnTo>
                <a:lnTo>
                  <a:pt x="726" y="1523"/>
                </a:lnTo>
                <a:lnTo>
                  <a:pt x="727" y="1532"/>
                </a:lnTo>
                <a:lnTo>
                  <a:pt x="729" y="1541"/>
                </a:lnTo>
                <a:lnTo>
                  <a:pt x="731" y="1551"/>
                </a:lnTo>
                <a:lnTo>
                  <a:pt x="733" y="1561"/>
                </a:lnTo>
                <a:lnTo>
                  <a:pt x="735" y="1572"/>
                </a:lnTo>
                <a:lnTo>
                  <a:pt x="737" y="1583"/>
                </a:lnTo>
                <a:lnTo>
                  <a:pt x="739" y="1594"/>
                </a:lnTo>
                <a:lnTo>
                  <a:pt x="741" y="1606"/>
                </a:lnTo>
                <a:lnTo>
                  <a:pt x="743" y="1619"/>
                </a:lnTo>
                <a:lnTo>
                  <a:pt x="745" y="1631"/>
                </a:lnTo>
                <a:lnTo>
                  <a:pt x="747" y="1645"/>
                </a:lnTo>
                <a:lnTo>
                  <a:pt x="749" y="1659"/>
                </a:lnTo>
                <a:lnTo>
                  <a:pt x="750" y="1673"/>
                </a:lnTo>
                <a:lnTo>
                  <a:pt x="752" y="1687"/>
                </a:lnTo>
                <a:lnTo>
                  <a:pt x="754" y="1702"/>
                </a:lnTo>
                <a:lnTo>
                  <a:pt x="756" y="1718"/>
                </a:lnTo>
                <a:lnTo>
                  <a:pt x="758" y="1734"/>
                </a:lnTo>
                <a:lnTo>
                  <a:pt x="760" y="1750"/>
                </a:lnTo>
                <a:lnTo>
                  <a:pt x="762" y="1767"/>
                </a:lnTo>
                <a:lnTo>
                  <a:pt x="764" y="1784"/>
                </a:lnTo>
                <a:lnTo>
                  <a:pt x="766" y="1801"/>
                </a:lnTo>
                <a:lnTo>
                  <a:pt x="768" y="1819"/>
                </a:lnTo>
                <a:lnTo>
                  <a:pt x="770" y="1837"/>
                </a:lnTo>
                <a:lnTo>
                  <a:pt x="772" y="1818"/>
                </a:lnTo>
                <a:lnTo>
                  <a:pt x="774" y="1800"/>
                </a:lnTo>
                <a:lnTo>
                  <a:pt x="776" y="1780"/>
                </a:lnTo>
                <a:lnTo>
                  <a:pt x="778" y="1761"/>
                </a:lnTo>
                <a:lnTo>
                  <a:pt x="780" y="1741"/>
                </a:lnTo>
                <a:lnTo>
                  <a:pt x="781" y="1721"/>
                </a:lnTo>
                <a:lnTo>
                  <a:pt x="783" y="1700"/>
                </a:lnTo>
                <a:lnTo>
                  <a:pt x="785" y="1679"/>
                </a:lnTo>
                <a:lnTo>
                  <a:pt x="787" y="1658"/>
                </a:lnTo>
                <a:lnTo>
                  <a:pt x="789" y="1636"/>
                </a:lnTo>
                <a:lnTo>
                  <a:pt x="791" y="1614"/>
                </a:lnTo>
                <a:lnTo>
                  <a:pt x="793" y="1592"/>
                </a:lnTo>
                <a:lnTo>
                  <a:pt x="795" y="1570"/>
                </a:lnTo>
                <a:lnTo>
                  <a:pt x="797" y="1547"/>
                </a:lnTo>
                <a:lnTo>
                  <a:pt x="799" y="1525"/>
                </a:lnTo>
                <a:lnTo>
                  <a:pt x="801" y="1502"/>
                </a:lnTo>
                <a:lnTo>
                  <a:pt x="803" y="1478"/>
                </a:lnTo>
                <a:lnTo>
                  <a:pt x="804" y="1455"/>
                </a:lnTo>
                <a:lnTo>
                  <a:pt x="806" y="1431"/>
                </a:lnTo>
                <a:lnTo>
                  <a:pt x="808" y="1407"/>
                </a:lnTo>
                <a:lnTo>
                  <a:pt x="810" y="1384"/>
                </a:lnTo>
                <a:lnTo>
                  <a:pt x="812" y="1359"/>
                </a:lnTo>
                <a:lnTo>
                  <a:pt x="814" y="1335"/>
                </a:lnTo>
                <a:lnTo>
                  <a:pt x="816" y="1310"/>
                </a:lnTo>
                <a:lnTo>
                  <a:pt x="818" y="1286"/>
                </a:lnTo>
                <a:lnTo>
                  <a:pt x="820" y="1261"/>
                </a:lnTo>
                <a:lnTo>
                  <a:pt x="822" y="1236"/>
                </a:lnTo>
                <a:lnTo>
                  <a:pt x="824" y="1211"/>
                </a:lnTo>
                <a:lnTo>
                  <a:pt x="826" y="1186"/>
                </a:lnTo>
                <a:lnTo>
                  <a:pt x="828" y="1161"/>
                </a:lnTo>
                <a:lnTo>
                  <a:pt x="829" y="1136"/>
                </a:lnTo>
                <a:lnTo>
                  <a:pt x="831" y="1111"/>
                </a:lnTo>
                <a:lnTo>
                  <a:pt x="833" y="1086"/>
                </a:lnTo>
                <a:lnTo>
                  <a:pt x="835" y="1061"/>
                </a:lnTo>
                <a:lnTo>
                  <a:pt x="837" y="1036"/>
                </a:lnTo>
                <a:lnTo>
                  <a:pt x="839" y="1010"/>
                </a:lnTo>
                <a:lnTo>
                  <a:pt x="841" y="985"/>
                </a:lnTo>
                <a:lnTo>
                  <a:pt x="843" y="960"/>
                </a:lnTo>
                <a:lnTo>
                  <a:pt x="845" y="935"/>
                </a:lnTo>
                <a:lnTo>
                  <a:pt x="847" y="910"/>
                </a:lnTo>
                <a:lnTo>
                  <a:pt x="849" y="885"/>
                </a:lnTo>
                <a:lnTo>
                  <a:pt x="851" y="861"/>
                </a:lnTo>
                <a:lnTo>
                  <a:pt x="852" y="836"/>
                </a:lnTo>
                <a:lnTo>
                  <a:pt x="854" y="811"/>
                </a:lnTo>
                <a:lnTo>
                  <a:pt x="856" y="787"/>
                </a:lnTo>
                <a:lnTo>
                  <a:pt x="858" y="763"/>
                </a:lnTo>
                <a:lnTo>
                  <a:pt x="860" y="739"/>
                </a:lnTo>
                <a:lnTo>
                  <a:pt x="862" y="715"/>
                </a:lnTo>
                <a:lnTo>
                  <a:pt x="864" y="691"/>
                </a:lnTo>
                <a:lnTo>
                  <a:pt x="866" y="668"/>
                </a:lnTo>
                <a:lnTo>
                  <a:pt x="868" y="644"/>
                </a:lnTo>
                <a:lnTo>
                  <a:pt x="870" y="621"/>
                </a:lnTo>
                <a:lnTo>
                  <a:pt x="872" y="598"/>
                </a:lnTo>
                <a:lnTo>
                  <a:pt x="874" y="576"/>
                </a:lnTo>
                <a:lnTo>
                  <a:pt x="876" y="554"/>
                </a:lnTo>
                <a:lnTo>
                  <a:pt x="878" y="532"/>
                </a:lnTo>
                <a:lnTo>
                  <a:pt x="880" y="510"/>
                </a:lnTo>
                <a:lnTo>
                  <a:pt x="882" y="488"/>
                </a:lnTo>
                <a:lnTo>
                  <a:pt x="883" y="467"/>
                </a:lnTo>
                <a:lnTo>
                  <a:pt x="885" y="447"/>
                </a:lnTo>
                <a:lnTo>
                  <a:pt x="887" y="426"/>
                </a:lnTo>
                <a:lnTo>
                  <a:pt x="889" y="406"/>
                </a:lnTo>
                <a:lnTo>
                  <a:pt x="891" y="387"/>
                </a:lnTo>
                <a:lnTo>
                  <a:pt x="893" y="367"/>
                </a:lnTo>
                <a:lnTo>
                  <a:pt x="895" y="348"/>
                </a:lnTo>
                <a:lnTo>
                  <a:pt x="897" y="330"/>
                </a:lnTo>
                <a:lnTo>
                  <a:pt x="899" y="312"/>
                </a:lnTo>
                <a:lnTo>
                  <a:pt x="901" y="294"/>
                </a:lnTo>
                <a:lnTo>
                  <a:pt x="903" y="277"/>
                </a:lnTo>
                <a:lnTo>
                  <a:pt x="905" y="260"/>
                </a:lnTo>
                <a:lnTo>
                  <a:pt x="906" y="244"/>
                </a:lnTo>
                <a:lnTo>
                  <a:pt x="908" y="228"/>
                </a:lnTo>
                <a:lnTo>
                  <a:pt x="910" y="213"/>
                </a:lnTo>
                <a:lnTo>
                  <a:pt x="912" y="198"/>
                </a:lnTo>
                <a:lnTo>
                  <a:pt x="914" y="183"/>
                </a:lnTo>
                <a:lnTo>
                  <a:pt x="916" y="169"/>
                </a:lnTo>
                <a:lnTo>
                  <a:pt x="918" y="156"/>
                </a:lnTo>
                <a:lnTo>
                  <a:pt x="920" y="143"/>
                </a:lnTo>
                <a:lnTo>
                  <a:pt x="922" y="130"/>
                </a:lnTo>
                <a:lnTo>
                  <a:pt x="924" y="119"/>
                </a:lnTo>
                <a:lnTo>
                  <a:pt x="926" y="107"/>
                </a:lnTo>
                <a:lnTo>
                  <a:pt x="928" y="96"/>
                </a:lnTo>
                <a:lnTo>
                  <a:pt x="930" y="86"/>
                </a:lnTo>
                <a:lnTo>
                  <a:pt x="931" y="76"/>
                </a:lnTo>
                <a:lnTo>
                  <a:pt x="933" y="67"/>
                </a:lnTo>
                <a:lnTo>
                  <a:pt x="935" y="59"/>
                </a:lnTo>
                <a:lnTo>
                  <a:pt x="937" y="51"/>
                </a:lnTo>
                <a:lnTo>
                  <a:pt x="939" y="43"/>
                </a:lnTo>
                <a:lnTo>
                  <a:pt x="941" y="36"/>
                </a:lnTo>
                <a:lnTo>
                  <a:pt x="943" y="30"/>
                </a:lnTo>
                <a:lnTo>
                  <a:pt x="945" y="25"/>
                </a:lnTo>
                <a:lnTo>
                  <a:pt x="947" y="19"/>
                </a:lnTo>
                <a:lnTo>
                  <a:pt x="949" y="15"/>
                </a:lnTo>
                <a:lnTo>
                  <a:pt x="951" y="11"/>
                </a:lnTo>
                <a:lnTo>
                  <a:pt x="953" y="8"/>
                </a:lnTo>
                <a:lnTo>
                  <a:pt x="955" y="5"/>
                </a:lnTo>
                <a:lnTo>
                  <a:pt x="956" y="3"/>
                </a:lnTo>
                <a:lnTo>
                  <a:pt x="958" y="1"/>
                </a:lnTo>
                <a:lnTo>
                  <a:pt x="960" y="0"/>
                </a:lnTo>
                <a:lnTo>
                  <a:pt x="962" y="0"/>
                </a:lnTo>
                <a:lnTo>
                  <a:pt x="964" y="0"/>
                </a:lnTo>
                <a:lnTo>
                  <a:pt x="966" y="1"/>
                </a:lnTo>
                <a:lnTo>
                  <a:pt x="968" y="3"/>
                </a:lnTo>
                <a:lnTo>
                  <a:pt x="970" y="5"/>
                </a:lnTo>
                <a:lnTo>
                  <a:pt x="972" y="8"/>
                </a:lnTo>
                <a:lnTo>
                  <a:pt x="974" y="11"/>
                </a:lnTo>
                <a:lnTo>
                  <a:pt x="976" y="15"/>
                </a:lnTo>
                <a:lnTo>
                  <a:pt x="978" y="19"/>
                </a:lnTo>
                <a:lnTo>
                  <a:pt x="980" y="25"/>
                </a:lnTo>
                <a:lnTo>
                  <a:pt x="982" y="30"/>
                </a:lnTo>
                <a:lnTo>
                  <a:pt x="984" y="36"/>
                </a:lnTo>
                <a:lnTo>
                  <a:pt x="985" y="43"/>
                </a:lnTo>
                <a:lnTo>
                  <a:pt x="987" y="51"/>
                </a:lnTo>
                <a:lnTo>
                  <a:pt x="989" y="59"/>
                </a:lnTo>
                <a:lnTo>
                  <a:pt x="991" y="67"/>
                </a:lnTo>
                <a:lnTo>
                  <a:pt x="993" y="76"/>
                </a:lnTo>
                <a:lnTo>
                  <a:pt x="995" y="86"/>
                </a:lnTo>
                <a:lnTo>
                  <a:pt x="997" y="96"/>
                </a:lnTo>
                <a:lnTo>
                  <a:pt x="999" y="107"/>
                </a:lnTo>
                <a:lnTo>
                  <a:pt x="1001" y="119"/>
                </a:lnTo>
                <a:lnTo>
                  <a:pt x="1003" y="130"/>
                </a:lnTo>
                <a:lnTo>
                  <a:pt x="1005" y="143"/>
                </a:lnTo>
                <a:lnTo>
                  <a:pt x="1007" y="156"/>
                </a:lnTo>
                <a:lnTo>
                  <a:pt x="1008" y="169"/>
                </a:lnTo>
                <a:lnTo>
                  <a:pt x="1010" y="183"/>
                </a:lnTo>
                <a:lnTo>
                  <a:pt x="1012" y="198"/>
                </a:lnTo>
                <a:lnTo>
                  <a:pt x="1014" y="213"/>
                </a:lnTo>
                <a:lnTo>
                  <a:pt x="1016" y="228"/>
                </a:lnTo>
                <a:lnTo>
                  <a:pt x="1018" y="244"/>
                </a:lnTo>
                <a:lnTo>
                  <a:pt x="1020" y="260"/>
                </a:lnTo>
                <a:lnTo>
                  <a:pt x="1022" y="277"/>
                </a:lnTo>
                <a:lnTo>
                  <a:pt x="1024" y="294"/>
                </a:lnTo>
                <a:lnTo>
                  <a:pt x="1026" y="312"/>
                </a:lnTo>
                <a:lnTo>
                  <a:pt x="1028" y="330"/>
                </a:lnTo>
                <a:lnTo>
                  <a:pt x="1030" y="348"/>
                </a:lnTo>
                <a:lnTo>
                  <a:pt x="1032" y="367"/>
                </a:lnTo>
                <a:lnTo>
                  <a:pt x="1033" y="387"/>
                </a:lnTo>
                <a:lnTo>
                  <a:pt x="1035" y="406"/>
                </a:lnTo>
                <a:lnTo>
                  <a:pt x="1037" y="426"/>
                </a:lnTo>
                <a:lnTo>
                  <a:pt x="1039" y="447"/>
                </a:lnTo>
                <a:lnTo>
                  <a:pt x="1041" y="467"/>
                </a:lnTo>
                <a:lnTo>
                  <a:pt x="1043" y="488"/>
                </a:lnTo>
                <a:lnTo>
                  <a:pt x="1045" y="510"/>
                </a:lnTo>
                <a:lnTo>
                  <a:pt x="1047" y="532"/>
                </a:lnTo>
                <a:lnTo>
                  <a:pt x="1049" y="554"/>
                </a:lnTo>
                <a:lnTo>
                  <a:pt x="1051" y="576"/>
                </a:lnTo>
                <a:lnTo>
                  <a:pt x="1053" y="598"/>
                </a:lnTo>
                <a:lnTo>
                  <a:pt x="1055" y="621"/>
                </a:lnTo>
                <a:lnTo>
                  <a:pt x="1057" y="644"/>
                </a:lnTo>
                <a:lnTo>
                  <a:pt x="1059" y="668"/>
                </a:lnTo>
                <a:lnTo>
                  <a:pt x="1061" y="691"/>
                </a:lnTo>
                <a:lnTo>
                  <a:pt x="1063" y="715"/>
                </a:lnTo>
                <a:lnTo>
                  <a:pt x="1064" y="739"/>
                </a:lnTo>
                <a:lnTo>
                  <a:pt x="1066" y="763"/>
                </a:lnTo>
                <a:lnTo>
                  <a:pt x="1068" y="787"/>
                </a:lnTo>
                <a:lnTo>
                  <a:pt x="1070" y="811"/>
                </a:lnTo>
                <a:lnTo>
                  <a:pt x="1072" y="836"/>
                </a:lnTo>
                <a:lnTo>
                  <a:pt x="1074" y="861"/>
                </a:lnTo>
                <a:lnTo>
                  <a:pt x="1076" y="885"/>
                </a:lnTo>
                <a:lnTo>
                  <a:pt x="1078" y="910"/>
                </a:lnTo>
                <a:lnTo>
                  <a:pt x="1080" y="935"/>
                </a:lnTo>
                <a:lnTo>
                  <a:pt x="1082" y="960"/>
                </a:lnTo>
                <a:lnTo>
                  <a:pt x="1084" y="985"/>
                </a:lnTo>
                <a:lnTo>
                  <a:pt x="1086" y="1010"/>
                </a:lnTo>
                <a:lnTo>
                  <a:pt x="1087" y="1036"/>
                </a:lnTo>
                <a:lnTo>
                  <a:pt x="1089" y="1061"/>
                </a:lnTo>
                <a:lnTo>
                  <a:pt x="1091" y="1086"/>
                </a:lnTo>
                <a:lnTo>
                  <a:pt x="1093" y="1111"/>
                </a:lnTo>
                <a:lnTo>
                  <a:pt x="1095" y="1136"/>
                </a:lnTo>
                <a:lnTo>
                  <a:pt x="1097" y="1161"/>
                </a:lnTo>
                <a:lnTo>
                  <a:pt x="1099" y="1186"/>
                </a:lnTo>
                <a:lnTo>
                  <a:pt x="1101" y="1211"/>
                </a:lnTo>
                <a:lnTo>
                  <a:pt x="1103" y="1236"/>
                </a:lnTo>
                <a:lnTo>
                  <a:pt x="1105" y="1261"/>
                </a:lnTo>
                <a:lnTo>
                  <a:pt x="1107" y="1286"/>
                </a:lnTo>
                <a:lnTo>
                  <a:pt x="1109" y="1310"/>
                </a:lnTo>
                <a:lnTo>
                  <a:pt x="1111" y="1335"/>
                </a:lnTo>
                <a:lnTo>
                  <a:pt x="1112" y="1359"/>
                </a:lnTo>
                <a:lnTo>
                  <a:pt x="1114" y="1384"/>
                </a:lnTo>
                <a:lnTo>
                  <a:pt x="1116" y="1407"/>
                </a:lnTo>
                <a:lnTo>
                  <a:pt x="1118" y="1431"/>
                </a:lnTo>
                <a:lnTo>
                  <a:pt x="1120" y="1455"/>
                </a:lnTo>
                <a:lnTo>
                  <a:pt x="1122" y="1478"/>
                </a:lnTo>
                <a:lnTo>
                  <a:pt x="1124" y="1502"/>
                </a:lnTo>
                <a:lnTo>
                  <a:pt x="1126" y="1525"/>
                </a:lnTo>
                <a:lnTo>
                  <a:pt x="1128" y="1547"/>
                </a:lnTo>
                <a:lnTo>
                  <a:pt x="1130" y="1570"/>
                </a:lnTo>
                <a:lnTo>
                  <a:pt x="1132" y="1592"/>
                </a:lnTo>
                <a:lnTo>
                  <a:pt x="1134" y="1614"/>
                </a:lnTo>
                <a:lnTo>
                  <a:pt x="1135" y="1636"/>
                </a:lnTo>
                <a:lnTo>
                  <a:pt x="1137" y="1658"/>
                </a:lnTo>
                <a:lnTo>
                  <a:pt x="1139" y="1679"/>
                </a:lnTo>
                <a:lnTo>
                  <a:pt x="1141" y="1700"/>
                </a:lnTo>
                <a:lnTo>
                  <a:pt x="1143" y="1721"/>
                </a:lnTo>
                <a:lnTo>
                  <a:pt x="1145" y="1741"/>
                </a:lnTo>
                <a:lnTo>
                  <a:pt x="1147" y="1761"/>
                </a:lnTo>
                <a:lnTo>
                  <a:pt x="1149" y="1780"/>
                </a:lnTo>
                <a:lnTo>
                  <a:pt x="1151" y="1800"/>
                </a:lnTo>
                <a:lnTo>
                  <a:pt x="1153" y="1818"/>
                </a:lnTo>
                <a:lnTo>
                  <a:pt x="1155" y="1837"/>
                </a:lnTo>
                <a:lnTo>
                  <a:pt x="1157" y="1819"/>
                </a:lnTo>
                <a:lnTo>
                  <a:pt x="1159" y="1801"/>
                </a:lnTo>
                <a:lnTo>
                  <a:pt x="1161" y="1784"/>
                </a:lnTo>
                <a:lnTo>
                  <a:pt x="1163" y="1767"/>
                </a:lnTo>
                <a:lnTo>
                  <a:pt x="1165" y="1750"/>
                </a:lnTo>
                <a:lnTo>
                  <a:pt x="1166" y="1734"/>
                </a:lnTo>
                <a:lnTo>
                  <a:pt x="1168" y="1718"/>
                </a:lnTo>
                <a:lnTo>
                  <a:pt x="1170" y="1702"/>
                </a:lnTo>
                <a:lnTo>
                  <a:pt x="1172" y="1687"/>
                </a:lnTo>
                <a:lnTo>
                  <a:pt x="1174" y="1673"/>
                </a:lnTo>
                <a:lnTo>
                  <a:pt x="1176" y="1659"/>
                </a:lnTo>
                <a:lnTo>
                  <a:pt x="1178" y="1645"/>
                </a:lnTo>
                <a:lnTo>
                  <a:pt x="1180" y="1631"/>
                </a:lnTo>
                <a:lnTo>
                  <a:pt x="1182" y="1619"/>
                </a:lnTo>
                <a:lnTo>
                  <a:pt x="1184" y="1606"/>
                </a:lnTo>
                <a:lnTo>
                  <a:pt x="1186" y="1594"/>
                </a:lnTo>
                <a:lnTo>
                  <a:pt x="1188" y="1583"/>
                </a:lnTo>
                <a:lnTo>
                  <a:pt x="1189" y="1572"/>
                </a:lnTo>
                <a:lnTo>
                  <a:pt x="1191" y="1561"/>
                </a:lnTo>
                <a:lnTo>
                  <a:pt x="1193" y="1551"/>
                </a:lnTo>
                <a:lnTo>
                  <a:pt x="1195" y="1541"/>
                </a:lnTo>
                <a:lnTo>
                  <a:pt x="1197" y="1532"/>
                </a:lnTo>
                <a:lnTo>
                  <a:pt x="1199" y="1523"/>
                </a:lnTo>
                <a:lnTo>
                  <a:pt x="1201" y="1514"/>
                </a:lnTo>
                <a:lnTo>
                  <a:pt x="1203" y="1506"/>
                </a:lnTo>
                <a:lnTo>
                  <a:pt x="1205" y="1499"/>
                </a:lnTo>
                <a:lnTo>
                  <a:pt x="1207" y="1492"/>
                </a:lnTo>
                <a:lnTo>
                  <a:pt x="1209" y="1485"/>
                </a:lnTo>
                <a:lnTo>
                  <a:pt x="1211" y="1479"/>
                </a:lnTo>
                <a:lnTo>
                  <a:pt x="1213" y="1473"/>
                </a:lnTo>
                <a:lnTo>
                  <a:pt x="1214" y="1468"/>
                </a:lnTo>
                <a:lnTo>
                  <a:pt x="1216" y="1463"/>
                </a:lnTo>
                <a:lnTo>
                  <a:pt x="1218" y="1459"/>
                </a:lnTo>
                <a:lnTo>
                  <a:pt x="1220" y="1455"/>
                </a:lnTo>
                <a:lnTo>
                  <a:pt x="1222" y="1451"/>
                </a:lnTo>
                <a:lnTo>
                  <a:pt x="1224" y="1448"/>
                </a:lnTo>
                <a:lnTo>
                  <a:pt x="1226" y="1445"/>
                </a:lnTo>
                <a:lnTo>
                  <a:pt x="1228" y="1443"/>
                </a:lnTo>
                <a:lnTo>
                  <a:pt x="1230" y="1441"/>
                </a:lnTo>
                <a:lnTo>
                  <a:pt x="1232" y="1440"/>
                </a:lnTo>
                <a:lnTo>
                  <a:pt x="1234" y="1439"/>
                </a:lnTo>
                <a:lnTo>
                  <a:pt x="1236" y="1438"/>
                </a:lnTo>
                <a:lnTo>
                  <a:pt x="1237" y="1438"/>
                </a:lnTo>
                <a:lnTo>
                  <a:pt x="1239" y="1438"/>
                </a:lnTo>
                <a:lnTo>
                  <a:pt x="1241" y="1439"/>
                </a:lnTo>
                <a:lnTo>
                  <a:pt x="1243" y="1440"/>
                </a:lnTo>
                <a:lnTo>
                  <a:pt x="1245" y="1441"/>
                </a:lnTo>
                <a:lnTo>
                  <a:pt x="1247" y="1443"/>
                </a:lnTo>
                <a:lnTo>
                  <a:pt x="1249" y="1445"/>
                </a:lnTo>
                <a:lnTo>
                  <a:pt x="1251" y="1447"/>
                </a:lnTo>
                <a:lnTo>
                  <a:pt x="1253" y="1450"/>
                </a:lnTo>
                <a:lnTo>
                  <a:pt x="1255" y="1453"/>
                </a:lnTo>
                <a:lnTo>
                  <a:pt x="1257" y="1457"/>
                </a:lnTo>
                <a:lnTo>
                  <a:pt x="1259" y="1460"/>
                </a:lnTo>
                <a:lnTo>
                  <a:pt x="1261" y="1464"/>
                </a:lnTo>
                <a:lnTo>
                  <a:pt x="1263" y="1469"/>
                </a:lnTo>
                <a:lnTo>
                  <a:pt x="1265" y="1474"/>
                </a:lnTo>
                <a:lnTo>
                  <a:pt x="1267" y="1479"/>
                </a:lnTo>
                <a:lnTo>
                  <a:pt x="1268" y="1484"/>
                </a:lnTo>
                <a:lnTo>
                  <a:pt x="1270" y="1489"/>
                </a:lnTo>
                <a:lnTo>
                  <a:pt x="1272" y="1495"/>
                </a:lnTo>
                <a:lnTo>
                  <a:pt x="1274" y="1501"/>
                </a:lnTo>
                <a:lnTo>
                  <a:pt x="1276" y="1508"/>
                </a:lnTo>
                <a:lnTo>
                  <a:pt x="1278" y="1514"/>
                </a:lnTo>
                <a:lnTo>
                  <a:pt x="1280" y="1521"/>
                </a:lnTo>
                <a:lnTo>
                  <a:pt x="1282" y="1528"/>
                </a:lnTo>
                <a:lnTo>
                  <a:pt x="1284" y="1536"/>
                </a:lnTo>
                <a:lnTo>
                  <a:pt x="1286" y="1543"/>
                </a:lnTo>
                <a:lnTo>
                  <a:pt x="1288" y="1551"/>
                </a:lnTo>
                <a:lnTo>
                  <a:pt x="1290" y="1559"/>
                </a:lnTo>
                <a:lnTo>
                  <a:pt x="1291" y="1567"/>
                </a:lnTo>
                <a:lnTo>
                  <a:pt x="1293" y="1575"/>
                </a:lnTo>
                <a:lnTo>
                  <a:pt x="1295" y="1583"/>
                </a:lnTo>
                <a:lnTo>
                  <a:pt x="1297" y="1592"/>
                </a:lnTo>
                <a:lnTo>
                  <a:pt x="1299" y="1601"/>
                </a:lnTo>
                <a:lnTo>
                  <a:pt x="1301" y="1610"/>
                </a:lnTo>
                <a:lnTo>
                  <a:pt x="1303" y="1619"/>
                </a:lnTo>
                <a:lnTo>
                  <a:pt x="1305" y="1628"/>
                </a:lnTo>
                <a:lnTo>
                  <a:pt x="1307" y="1637"/>
                </a:lnTo>
                <a:lnTo>
                  <a:pt x="1309" y="1646"/>
                </a:lnTo>
                <a:lnTo>
                  <a:pt x="1311" y="1656"/>
                </a:lnTo>
                <a:lnTo>
                  <a:pt x="1313" y="1665"/>
                </a:lnTo>
                <a:lnTo>
                  <a:pt x="1315" y="1674"/>
                </a:lnTo>
                <a:lnTo>
                  <a:pt x="1316" y="1684"/>
                </a:lnTo>
                <a:lnTo>
                  <a:pt x="1318" y="1694"/>
                </a:lnTo>
                <a:lnTo>
                  <a:pt x="1320" y="1703"/>
                </a:lnTo>
                <a:lnTo>
                  <a:pt x="1322" y="1713"/>
                </a:lnTo>
                <a:lnTo>
                  <a:pt x="1324" y="1723"/>
                </a:lnTo>
                <a:lnTo>
                  <a:pt x="1326" y="1732"/>
                </a:lnTo>
                <a:lnTo>
                  <a:pt x="1328" y="1742"/>
                </a:lnTo>
                <a:lnTo>
                  <a:pt x="1330" y="1752"/>
                </a:lnTo>
                <a:lnTo>
                  <a:pt x="1332" y="1761"/>
                </a:lnTo>
                <a:lnTo>
                  <a:pt x="1334" y="1771"/>
                </a:lnTo>
                <a:lnTo>
                  <a:pt x="1336" y="1781"/>
                </a:lnTo>
                <a:lnTo>
                  <a:pt x="1338" y="1790"/>
                </a:lnTo>
                <a:lnTo>
                  <a:pt x="1340" y="1800"/>
                </a:lnTo>
                <a:lnTo>
                  <a:pt x="1341" y="1809"/>
                </a:lnTo>
                <a:lnTo>
                  <a:pt x="1343" y="1818"/>
                </a:lnTo>
                <a:lnTo>
                  <a:pt x="1345" y="1828"/>
                </a:lnTo>
                <a:lnTo>
                  <a:pt x="1347" y="1837"/>
                </a:lnTo>
                <a:lnTo>
                  <a:pt x="1349" y="1828"/>
                </a:lnTo>
                <a:lnTo>
                  <a:pt x="1351" y="1819"/>
                </a:lnTo>
                <a:lnTo>
                  <a:pt x="1353" y="1810"/>
                </a:lnTo>
                <a:lnTo>
                  <a:pt x="1355" y="1801"/>
                </a:lnTo>
                <a:lnTo>
                  <a:pt x="1357" y="1793"/>
                </a:lnTo>
                <a:lnTo>
                  <a:pt x="1359" y="1784"/>
                </a:lnTo>
                <a:lnTo>
                  <a:pt x="1361" y="1776"/>
                </a:lnTo>
                <a:lnTo>
                  <a:pt x="1363" y="1767"/>
                </a:lnTo>
                <a:lnTo>
                  <a:pt x="1365" y="1759"/>
                </a:lnTo>
                <a:lnTo>
                  <a:pt x="1367" y="1751"/>
                </a:lnTo>
                <a:lnTo>
                  <a:pt x="1369" y="1743"/>
                </a:lnTo>
                <a:lnTo>
                  <a:pt x="1370" y="1736"/>
                </a:lnTo>
                <a:lnTo>
                  <a:pt x="1372" y="1728"/>
                </a:lnTo>
                <a:lnTo>
                  <a:pt x="1374" y="1721"/>
                </a:lnTo>
                <a:lnTo>
                  <a:pt x="1376" y="1714"/>
                </a:lnTo>
                <a:lnTo>
                  <a:pt x="1378" y="1707"/>
                </a:lnTo>
                <a:lnTo>
                  <a:pt x="1380" y="1700"/>
                </a:lnTo>
                <a:lnTo>
                  <a:pt x="1382" y="1693"/>
                </a:lnTo>
                <a:lnTo>
                  <a:pt x="1384" y="1687"/>
                </a:lnTo>
                <a:lnTo>
                  <a:pt x="1386" y="1681"/>
                </a:lnTo>
                <a:lnTo>
                  <a:pt x="1388" y="1675"/>
                </a:lnTo>
                <a:lnTo>
                  <a:pt x="1390" y="1669"/>
                </a:lnTo>
                <a:lnTo>
                  <a:pt x="1392" y="1664"/>
                </a:lnTo>
                <a:lnTo>
                  <a:pt x="1393" y="1658"/>
                </a:lnTo>
                <a:lnTo>
                  <a:pt x="1395" y="1653"/>
                </a:lnTo>
                <a:lnTo>
                  <a:pt x="1397" y="1648"/>
                </a:lnTo>
                <a:lnTo>
                  <a:pt x="1399" y="1644"/>
                </a:lnTo>
                <a:lnTo>
                  <a:pt x="1401" y="1639"/>
                </a:lnTo>
                <a:lnTo>
                  <a:pt x="1403" y="1635"/>
                </a:lnTo>
                <a:lnTo>
                  <a:pt x="1405" y="1631"/>
                </a:lnTo>
                <a:lnTo>
                  <a:pt x="1407" y="1628"/>
                </a:lnTo>
                <a:lnTo>
                  <a:pt x="1409" y="1624"/>
                </a:lnTo>
                <a:lnTo>
                  <a:pt x="1411" y="1621"/>
                </a:lnTo>
                <a:lnTo>
                  <a:pt x="1413" y="1618"/>
                </a:lnTo>
                <a:lnTo>
                  <a:pt x="1415" y="1615"/>
                </a:lnTo>
                <a:lnTo>
                  <a:pt x="1417" y="1613"/>
                </a:lnTo>
                <a:lnTo>
                  <a:pt x="1418" y="1611"/>
                </a:lnTo>
                <a:lnTo>
                  <a:pt x="1420" y="1609"/>
                </a:lnTo>
                <a:lnTo>
                  <a:pt x="1422" y="1607"/>
                </a:lnTo>
                <a:lnTo>
                  <a:pt x="1424" y="1605"/>
                </a:lnTo>
                <a:lnTo>
                  <a:pt x="1426" y="1604"/>
                </a:lnTo>
                <a:lnTo>
                  <a:pt x="1428" y="1603"/>
                </a:lnTo>
                <a:lnTo>
                  <a:pt x="1430" y="1602"/>
                </a:lnTo>
                <a:lnTo>
                  <a:pt x="1432" y="1602"/>
                </a:lnTo>
                <a:lnTo>
                  <a:pt x="1434" y="1601"/>
                </a:lnTo>
                <a:lnTo>
                  <a:pt x="1436" y="1601"/>
                </a:lnTo>
                <a:lnTo>
                  <a:pt x="1438" y="1601"/>
                </a:lnTo>
                <a:lnTo>
                  <a:pt x="1440" y="1602"/>
                </a:lnTo>
                <a:lnTo>
                  <a:pt x="1442" y="1602"/>
                </a:lnTo>
                <a:lnTo>
                  <a:pt x="1444" y="1603"/>
                </a:lnTo>
                <a:lnTo>
                  <a:pt x="1446" y="1604"/>
                </a:lnTo>
                <a:lnTo>
                  <a:pt x="1448" y="1606"/>
                </a:lnTo>
                <a:lnTo>
                  <a:pt x="1449" y="1607"/>
                </a:lnTo>
                <a:lnTo>
                  <a:pt x="1451" y="1609"/>
                </a:lnTo>
                <a:lnTo>
                  <a:pt x="1453" y="1611"/>
                </a:lnTo>
                <a:lnTo>
                  <a:pt x="1455" y="1613"/>
                </a:lnTo>
                <a:lnTo>
                  <a:pt x="1457" y="1615"/>
                </a:lnTo>
                <a:lnTo>
                  <a:pt x="1459" y="1618"/>
                </a:lnTo>
                <a:lnTo>
                  <a:pt x="1461" y="1620"/>
                </a:lnTo>
                <a:lnTo>
                  <a:pt x="1463" y="1623"/>
                </a:lnTo>
                <a:lnTo>
                  <a:pt x="1465" y="1626"/>
                </a:lnTo>
                <a:lnTo>
                  <a:pt x="1467" y="1629"/>
                </a:lnTo>
                <a:lnTo>
                  <a:pt x="1469" y="1633"/>
                </a:lnTo>
                <a:lnTo>
                  <a:pt x="1471" y="1637"/>
                </a:lnTo>
                <a:lnTo>
                  <a:pt x="1472" y="1640"/>
                </a:lnTo>
                <a:lnTo>
                  <a:pt x="1474" y="1644"/>
                </a:lnTo>
                <a:lnTo>
                  <a:pt x="1476" y="1649"/>
                </a:lnTo>
                <a:lnTo>
                  <a:pt x="1478" y="1653"/>
                </a:lnTo>
                <a:lnTo>
                  <a:pt x="1480" y="1657"/>
                </a:lnTo>
                <a:lnTo>
                  <a:pt x="1482" y="1662"/>
                </a:lnTo>
                <a:lnTo>
                  <a:pt x="1484" y="1667"/>
                </a:lnTo>
                <a:lnTo>
                  <a:pt x="1486" y="1671"/>
                </a:lnTo>
                <a:lnTo>
                  <a:pt x="1488" y="1676"/>
                </a:lnTo>
                <a:lnTo>
                  <a:pt x="1490" y="1681"/>
                </a:lnTo>
                <a:lnTo>
                  <a:pt x="1492" y="1687"/>
                </a:lnTo>
                <a:lnTo>
                  <a:pt x="1494" y="1692"/>
                </a:lnTo>
                <a:lnTo>
                  <a:pt x="1496" y="1697"/>
                </a:lnTo>
                <a:lnTo>
                  <a:pt x="1497" y="1703"/>
                </a:lnTo>
                <a:lnTo>
                  <a:pt x="1499" y="1709"/>
                </a:lnTo>
                <a:lnTo>
                  <a:pt x="1501" y="1714"/>
                </a:lnTo>
                <a:lnTo>
                  <a:pt x="1503" y="1720"/>
                </a:lnTo>
                <a:lnTo>
                  <a:pt x="1505" y="1726"/>
                </a:lnTo>
                <a:lnTo>
                  <a:pt x="1507" y="1732"/>
                </a:lnTo>
                <a:lnTo>
                  <a:pt x="1509" y="1738"/>
                </a:lnTo>
                <a:lnTo>
                  <a:pt x="1511" y="1744"/>
                </a:lnTo>
                <a:lnTo>
                  <a:pt x="1513" y="1750"/>
                </a:lnTo>
                <a:lnTo>
                  <a:pt x="1515" y="1756"/>
                </a:lnTo>
                <a:lnTo>
                  <a:pt x="1517" y="1762"/>
                </a:lnTo>
                <a:lnTo>
                  <a:pt x="1519" y="1769"/>
                </a:lnTo>
                <a:lnTo>
                  <a:pt x="1520" y="1775"/>
                </a:lnTo>
                <a:lnTo>
                  <a:pt x="1522" y="1781"/>
                </a:lnTo>
                <a:lnTo>
                  <a:pt x="1524" y="1787"/>
                </a:lnTo>
                <a:lnTo>
                  <a:pt x="1526" y="1794"/>
                </a:lnTo>
                <a:lnTo>
                  <a:pt x="1528" y="1800"/>
                </a:lnTo>
                <a:lnTo>
                  <a:pt x="1530" y="1806"/>
                </a:lnTo>
                <a:lnTo>
                  <a:pt x="1532" y="1812"/>
                </a:lnTo>
                <a:lnTo>
                  <a:pt x="1534" y="1819"/>
                </a:lnTo>
                <a:lnTo>
                  <a:pt x="1536" y="1825"/>
                </a:lnTo>
                <a:lnTo>
                  <a:pt x="1538" y="1831"/>
                </a:lnTo>
                <a:lnTo>
                  <a:pt x="1540" y="1837"/>
                </a:lnTo>
                <a:lnTo>
                  <a:pt x="1542" y="1831"/>
                </a:lnTo>
                <a:lnTo>
                  <a:pt x="1544" y="1825"/>
                </a:lnTo>
                <a:lnTo>
                  <a:pt x="1546" y="1819"/>
                </a:lnTo>
                <a:lnTo>
                  <a:pt x="1548" y="1813"/>
                </a:lnTo>
                <a:lnTo>
                  <a:pt x="1550" y="1807"/>
                </a:lnTo>
                <a:lnTo>
                  <a:pt x="1551" y="1801"/>
                </a:lnTo>
                <a:lnTo>
                  <a:pt x="1553" y="1795"/>
                </a:lnTo>
                <a:lnTo>
                  <a:pt x="1555" y="1790"/>
                </a:lnTo>
                <a:lnTo>
                  <a:pt x="1557" y="1784"/>
                </a:lnTo>
                <a:lnTo>
                  <a:pt x="1559" y="1779"/>
                </a:lnTo>
                <a:lnTo>
                  <a:pt x="1561" y="1773"/>
                </a:lnTo>
                <a:lnTo>
                  <a:pt x="1563" y="1768"/>
                </a:lnTo>
                <a:lnTo>
                  <a:pt x="1565" y="1763"/>
                </a:lnTo>
                <a:lnTo>
                  <a:pt x="1567" y="1758"/>
                </a:lnTo>
                <a:lnTo>
                  <a:pt x="1569" y="1753"/>
                </a:lnTo>
                <a:lnTo>
                  <a:pt x="1571" y="1748"/>
                </a:lnTo>
                <a:lnTo>
                  <a:pt x="1573" y="1743"/>
                </a:lnTo>
                <a:lnTo>
                  <a:pt x="1574" y="1738"/>
                </a:lnTo>
                <a:lnTo>
                  <a:pt x="1576" y="1734"/>
                </a:lnTo>
                <a:lnTo>
                  <a:pt x="1578" y="1730"/>
                </a:lnTo>
                <a:lnTo>
                  <a:pt x="1580" y="1725"/>
                </a:lnTo>
                <a:lnTo>
                  <a:pt x="1582" y="1721"/>
                </a:lnTo>
                <a:lnTo>
                  <a:pt x="1584" y="1717"/>
                </a:lnTo>
                <a:lnTo>
                  <a:pt x="1586" y="1713"/>
                </a:lnTo>
                <a:lnTo>
                  <a:pt x="1588" y="1710"/>
                </a:lnTo>
                <a:lnTo>
                  <a:pt x="1590" y="1706"/>
                </a:lnTo>
                <a:lnTo>
                  <a:pt x="1592" y="1703"/>
                </a:lnTo>
                <a:lnTo>
                  <a:pt x="1594" y="1700"/>
                </a:lnTo>
                <a:lnTo>
                  <a:pt x="1596" y="1697"/>
                </a:lnTo>
                <a:lnTo>
                  <a:pt x="1598" y="1694"/>
                </a:lnTo>
                <a:lnTo>
                  <a:pt x="1599" y="1691"/>
                </a:lnTo>
                <a:lnTo>
                  <a:pt x="1601" y="1688"/>
                </a:lnTo>
                <a:lnTo>
                  <a:pt x="1603" y="1686"/>
                </a:lnTo>
                <a:lnTo>
                  <a:pt x="1605" y="1684"/>
                </a:lnTo>
                <a:lnTo>
                  <a:pt x="1607" y="1681"/>
                </a:lnTo>
                <a:lnTo>
                  <a:pt x="1609" y="1680"/>
                </a:lnTo>
                <a:lnTo>
                  <a:pt x="1611" y="1678"/>
                </a:lnTo>
                <a:lnTo>
                  <a:pt x="1613" y="1676"/>
                </a:lnTo>
                <a:lnTo>
                  <a:pt x="1615" y="1675"/>
                </a:lnTo>
                <a:lnTo>
                  <a:pt x="1617" y="1673"/>
                </a:lnTo>
                <a:lnTo>
                  <a:pt x="1619" y="1672"/>
                </a:lnTo>
                <a:lnTo>
                  <a:pt x="1621" y="1671"/>
                </a:lnTo>
                <a:lnTo>
                  <a:pt x="1622" y="1671"/>
                </a:lnTo>
                <a:lnTo>
                  <a:pt x="1624" y="1670"/>
                </a:lnTo>
                <a:lnTo>
                  <a:pt x="1626" y="1670"/>
                </a:lnTo>
                <a:lnTo>
                  <a:pt x="1628" y="1669"/>
                </a:lnTo>
                <a:lnTo>
                  <a:pt x="1630" y="1669"/>
                </a:lnTo>
                <a:lnTo>
                  <a:pt x="1632" y="1669"/>
                </a:lnTo>
                <a:lnTo>
                  <a:pt x="1634" y="1670"/>
                </a:lnTo>
                <a:lnTo>
                  <a:pt x="1636" y="1670"/>
                </a:lnTo>
                <a:lnTo>
                  <a:pt x="1638" y="1671"/>
                </a:lnTo>
                <a:lnTo>
                  <a:pt x="1640" y="1671"/>
                </a:lnTo>
                <a:lnTo>
                  <a:pt x="1642" y="1672"/>
                </a:lnTo>
                <a:lnTo>
                  <a:pt x="1644" y="1673"/>
                </a:lnTo>
                <a:lnTo>
                  <a:pt x="1646" y="1674"/>
                </a:lnTo>
                <a:lnTo>
                  <a:pt x="1648" y="1676"/>
                </a:lnTo>
                <a:lnTo>
                  <a:pt x="1650" y="1677"/>
                </a:lnTo>
                <a:lnTo>
                  <a:pt x="1652" y="1679"/>
                </a:lnTo>
                <a:lnTo>
                  <a:pt x="1653" y="1681"/>
                </a:lnTo>
                <a:lnTo>
                  <a:pt x="1655" y="1683"/>
                </a:lnTo>
                <a:lnTo>
                  <a:pt x="1657" y="1685"/>
                </a:lnTo>
                <a:lnTo>
                  <a:pt x="1659" y="1687"/>
                </a:lnTo>
                <a:lnTo>
                  <a:pt x="1661" y="1689"/>
                </a:lnTo>
                <a:lnTo>
                  <a:pt x="1663" y="1692"/>
                </a:lnTo>
                <a:lnTo>
                  <a:pt x="1665" y="1694"/>
                </a:lnTo>
                <a:lnTo>
                  <a:pt x="1667" y="1697"/>
                </a:lnTo>
                <a:lnTo>
                  <a:pt x="1669" y="1700"/>
                </a:lnTo>
                <a:lnTo>
                  <a:pt x="1671" y="1703"/>
                </a:lnTo>
                <a:lnTo>
                  <a:pt x="1673" y="1706"/>
                </a:lnTo>
                <a:lnTo>
                  <a:pt x="1675" y="1709"/>
                </a:lnTo>
                <a:lnTo>
                  <a:pt x="1676" y="1713"/>
                </a:lnTo>
                <a:lnTo>
                  <a:pt x="1678" y="1716"/>
                </a:lnTo>
                <a:lnTo>
                  <a:pt x="1680" y="1719"/>
                </a:lnTo>
                <a:lnTo>
                  <a:pt x="1682" y="1723"/>
                </a:lnTo>
                <a:lnTo>
                  <a:pt x="1684" y="1727"/>
                </a:lnTo>
                <a:lnTo>
                  <a:pt x="1686" y="1731"/>
                </a:lnTo>
                <a:lnTo>
                  <a:pt x="1688" y="1734"/>
                </a:lnTo>
                <a:lnTo>
                  <a:pt x="1690" y="1738"/>
                </a:lnTo>
                <a:lnTo>
                  <a:pt x="1692" y="1742"/>
                </a:lnTo>
                <a:lnTo>
                  <a:pt x="1694" y="1747"/>
                </a:lnTo>
                <a:lnTo>
                  <a:pt x="1696" y="1751"/>
                </a:lnTo>
                <a:lnTo>
                  <a:pt x="1698" y="1755"/>
                </a:lnTo>
                <a:lnTo>
                  <a:pt x="1700" y="1759"/>
                </a:lnTo>
                <a:lnTo>
                  <a:pt x="1701" y="1764"/>
                </a:lnTo>
                <a:lnTo>
                  <a:pt x="1703" y="1768"/>
                </a:lnTo>
                <a:lnTo>
                  <a:pt x="1705" y="1773"/>
                </a:lnTo>
                <a:lnTo>
                  <a:pt x="1707" y="1777"/>
                </a:lnTo>
                <a:lnTo>
                  <a:pt x="1709" y="1782"/>
                </a:lnTo>
                <a:lnTo>
                  <a:pt x="1711" y="1786"/>
                </a:lnTo>
                <a:lnTo>
                  <a:pt x="1713" y="1791"/>
                </a:lnTo>
                <a:lnTo>
                  <a:pt x="1715" y="1795"/>
                </a:lnTo>
                <a:lnTo>
                  <a:pt x="1717" y="1800"/>
                </a:lnTo>
                <a:lnTo>
                  <a:pt x="1719" y="1805"/>
                </a:lnTo>
                <a:lnTo>
                  <a:pt x="1721" y="1809"/>
                </a:lnTo>
                <a:lnTo>
                  <a:pt x="1723" y="1814"/>
                </a:lnTo>
                <a:lnTo>
                  <a:pt x="1724" y="1819"/>
                </a:lnTo>
                <a:lnTo>
                  <a:pt x="1726" y="1823"/>
                </a:lnTo>
                <a:lnTo>
                  <a:pt x="1728" y="1828"/>
                </a:lnTo>
                <a:lnTo>
                  <a:pt x="1730" y="1832"/>
                </a:lnTo>
                <a:lnTo>
                  <a:pt x="1732" y="1837"/>
                </a:lnTo>
                <a:lnTo>
                  <a:pt x="1734" y="1832"/>
                </a:lnTo>
                <a:lnTo>
                  <a:pt x="1736" y="1828"/>
                </a:lnTo>
                <a:lnTo>
                  <a:pt x="1738" y="1823"/>
                </a:lnTo>
                <a:lnTo>
                  <a:pt x="1740" y="1819"/>
                </a:lnTo>
                <a:lnTo>
                  <a:pt x="1742" y="1814"/>
                </a:lnTo>
                <a:lnTo>
                  <a:pt x="1744" y="1810"/>
                </a:lnTo>
                <a:lnTo>
                  <a:pt x="1746" y="1806"/>
                </a:lnTo>
                <a:lnTo>
                  <a:pt x="1748" y="1801"/>
                </a:lnTo>
                <a:lnTo>
                  <a:pt x="1750" y="1797"/>
                </a:lnTo>
                <a:lnTo>
                  <a:pt x="1752" y="1793"/>
                </a:lnTo>
                <a:lnTo>
                  <a:pt x="1754" y="1789"/>
                </a:lnTo>
                <a:lnTo>
                  <a:pt x="1755" y="1785"/>
                </a:lnTo>
                <a:lnTo>
                  <a:pt x="1757" y="1781"/>
                </a:lnTo>
                <a:lnTo>
                  <a:pt x="1759" y="1777"/>
                </a:lnTo>
                <a:lnTo>
                  <a:pt x="1761" y="1773"/>
                </a:lnTo>
                <a:lnTo>
                  <a:pt x="1763" y="1769"/>
                </a:lnTo>
                <a:lnTo>
                  <a:pt x="1765" y="1766"/>
                </a:lnTo>
                <a:lnTo>
                  <a:pt x="1767" y="1762"/>
                </a:lnTo>
                <a:lnTo>
                  <a:pt x="1769" y="1759"/>
                </a:lnTo>
                <a:lnTo>
                  <a:pt x="1771" y="1755"/>
                </a:lnTo>
                <a:lnTo>
                  <a:pt x="1773" y="1752"/>
                </a:lnTo>
                <a:lnTo>
                  <a:pt x="1775" y="1749"/>
                </a:lnTo>
                <a:lnTo>
                  <a:pt x="1777" y="1746"/>
                </a:lnTo>
                <a:lnTo>
                  <a:pt x="1778" y="1743"/>
                </a:lnTo>
                <a:lnTo>
                  <a:pt x="1780" y="1740"/>
                </a:lnTo>
                <a:lnTo>
                  <a:pt x="1782" y="1737"/>
                </a:lnTo>
                <a:lnTo>
                  <a:pt x="1784" y="1734"/>
                </a:lnTo>
                <a:lnTo>
                  <a:pt x="1786" y="1732"/>
                </a:lnTo>
                <a:lnTo>
                  <a:pt x="1788" y="1729"/>
                </a:lnTo>
                <a:lnTo>
                  <a:pt x="1790" y="1727"/>
                </a:lnTo>
                <a:lnTo>
                  <a:pt x="1792" y="1725"/>
                </a:lnTo>
                <a:lnTo>
                  <a:pt x="1794" y="1723"/>
                </a:lnTo>
                <a:lnTo>
                  <a:pt x="1796" y="1721"/>
                </a:lnTo>
                <a:lnTo>
                  <a:pt x="1798" y="1719"/>
                </a:lnTo>
                <a:lnTo>
                  <a:pt x="1800" y="1717"/>
                </a:lnTo>
                <a:lnTo>
                  <a:pt x="1802" y="1716"/>
                </a:lnTo>
                <a:lnTo>
                  <a:pt x="1803" y="1714"/>
                </a:lnTo>
                <a:lnTo>
                  <a:pt x="1805" y="1713"/>
                </a:lnTo>
                <a:lnTo>
                  <a:pt x="1807" y="1712"/>
                </a:lnTo>
                <a:lnTo>
                  <a:pt x="1809" y="1711"/>
                </a:lnTo>
                <a:lnTo>
                  <a:pt x="1811" y="1710"/>
                </a:lnTo>
                <a:lnTo>
                  <a:pt x="1813" y="1709"/>
                </a:lnTo>
                <a:lnTo>
                  <a:pt x="1815" y="1708"/>
                </a:lnTo>
                <a:lnTo>
                  <a:pt x="1817" y="1708"/>
                </a:lnTo>
                <a:lnTo>
                  <a:pt x="1819" y="1707"/>
                </a:lnTo>
                <a:lnTo>
                  <a:pt x="1821" y="1707"/>
                </a:lnTo>
                <a:lnTo>
                  <a:pt x="1823" y="1707"/>
                </a:lnTo>
                <a:lnTo>
                  <a:pt x="1825" y="1707"/>
                </a:lnTo>
                <a:lnTo>
                  <a:pt x="1827" y="1707"/>
                </a:lnTo>
                <a:lnTo>
                  <a:pt x="1829" y="1707"/>
                </a:lnTo>
                <a:lnTo>
                  <a:pt x="1831" y="1707"/>
                </a:lnTo>
                <a:lnTo>
                  <a:pt x="1833" y="1708"/>
                </a:lnTo>
                <a:lnTo>
                  <a:pt x="1834" y="1709"/>
                </a:lnTo>
                <a:lnTo>
                  <a:pt x="1836" y="1709"/>
                </a:lnTo>
                <a:lnTo>
                  <a:pt x="1838" y="1710"/>
                </a:lnTo>
                <a:lnTo>
                  <a:pt x="1840" y="1711"/>
                </a:lnTo>
                <a:lnTo>
                  <a:pt x="1842" y="1712"/>
                </a:lnTo>
                <a:lnTo>
                  <a:pt x="1844" y="1713"/>
                </a:lnTo>
                <a:lnTo>
                  <a:pt x="1846" y="1715"/>
                </a:lnTo>
                <a:lnTo>
                  <a:pt x="1848" y="1716"/>
                </a:lnTo>
                <a:lnTo>
                  <a:pt x="1850" y="1718"/>
                </a:lnTo>
                <a:lnTo>
                  <a:pt x="1852" y="1719"/>
                </a:lnTo>
                <a:lnTo>
                  <a:pt x="1854" y="1721"/>
                </a:lnTo>
                <a:lnTo>
                  <a:pt x="1856" y="1723"/>
                </a:lnTo>
                <a:lnTo>
                  <a:pt x="1857" y="1725"/>
                </a:lnTo>
                <a:lnTo>
                  <a:pt x="1859" y="1727"/>
                </a:lnTo>
                <a:lnTo>
                  <a:pt x="1861" y="1729"/>
                </a:lnTo>
                <a:lnTo>
                  <a:pt x="1863" y="1732"/>
                </a:lnTo>
                <a:lnTo>
                  <a:pt x="1865" y="1734"/>
                </a:lnTo>
                <a:lnTo>
                  <a:pt x="1867" y="1736"/>
                </a:lnTo>
                <a:lnTo>
                  <a:pt x="1869" y="1739"/>
                </a:lnTo>
                <a:lnTo>
                  <a:pt x="1871" y="1742"/>
                </a:lnTo>
                <a:lnTo>
                  <a:pt x="1873" y="1744"/>
                </a:lnTo>
                <a:lnTo>
                  <a:pt x="1875" y="1747"/>
                </a:lnTo>
                <a:lnTo>
                  <a:pt x="1877" y="1750"/>
                </a:lnTo>
                <a:lnTo>
                  <a:pt x="1879" y="1753"/>
                </a:lnTo>
                <a:lnTo>
                  <a:pt x="1881" y="1756"/>
                </a:lnTo>
                <a:lnTo>
                  <a:pt x="1882" y="1759"/>
                </a:lnTo>
                <a:lnTo>
                  <a:pt x="1884" y="1762"/>
                </a:lnTo>
                <a:lnTo>
                  <a:pt x="1886" y="1765"/>
                </a:lnTo>
                <a:lnTo>
                  <a:pt x="1888" y="1769"/>
                </a:lnTo>
                <a:lnTo>
                  <a:pt x="1890" y="1772"/>
                </a:lnTo>
                <a:lnTo>
                  <a:pt x="1892" y="1776"/>
                </a:lnTo>
                <a:lnTo>
                  <a:pt x="1894" y="1779"/>
                </a:lnTo>
                <a:lnTo>
                  <a:pt x="1896" y="1782"/>
                </a:lnTo>
                <a:lnTo>
                  <a:pt x="1898" y="1786"/>
                </a:lnTo>
                <a:lnTo>
                  <a:pt x="1900" y="1789"/>
                </a:lnTo>
                <a:lnTo>
                  <a:pt x="1902" y="1793"/>
                </a:lnTo>
                <a:lnTo>
                  <a:pt x="1904" y="1797"/>
                </a:lnTo>
                <a:lnTo>
                  <a:pt x="1905" y="1800"/>
                </a:lnTo>
                <a:lnTo>
                  <a:pt x="1907" y="1804"/>
                </a:lnTo>
                <a:lnTo>
                  <a:pt x="1909" y="1807"/>
                </a:lnTo>
                <a:lnTo>
                  <a:pt x="1911" y="1811"/>
                </a:lnTo>
                <a:lnTo>
                  <a:pt x="1913" y="1815"/>
                </a:lnTo>
                <a:lnTo>
                  <a:pt x="1915" y="1819"/>
                </a:lnTo>
                <a:lnTo>
                  <a:pt x="1917" y="1822"/>
                </a:lnTo>
                <a:lnTo>
                  <a:pt x="1919" y="1826"/>
                </a:lnTo>
                <a:lnTo>
                  <a:pt x="1921" y="1830"/>
                </a:lnTo>
                <a:lnTo>
                  <a:pt x="1923" y="1833"/>
                </a:lnTo>
                <a:lnTo>
                  <a:pt x="1925" y="1837"/>
                </a:lnTo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1" name="Picture 210"/>
          <p:cNvPicPr>
            <a:picLocks noChangeAspect="1"/>
          </p:cNvPicPr>
          <p:nvPr/>
        </p:nvPicPr>
        <p:blipFill rotWithShape="1">
          <a:blip r:embed="rId48"/>
          <a:srcRect l="19705" r="9975"/>
          <a:stretch/>
        </p:blipFill>
        <p:spPr>
          <a:xfrm>
            <a:off x="3877733" y="3424809"/>
            <a:ext cx="1350434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47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Window Function</a:t>
            </a:r>
            <a:endParaRPr lang="en-US" dirty="0"/>
          </a:p>
        </p:txBody>
      </p:sp>
      <p:pic>
        <p:nvPicPr>
          <p:cNvPr id="3074" name="Picture 2" descr="https://upload.wikimedia.org/wikipedia/commons/f/f2/Window_functions_in_the_frequency_doma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1150"/>
            <a:ext cx="5738187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837504" y="3657601"/>
            <a:ext cx="1563726" cy="40887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81150"/>
            <a:ext cx="5774809" cy="2859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4300" y="4701059"/>
            <a:ext cx="2946509" cy="154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4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Signal Smoothing Example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66315" y="3242101"/>
            <a:ext cx="76771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https://www.mathworks.com/help/signal/examples/signal-smoothing.html</a:t>
            </a:r>
          </a:p>
        </p:txBody>
      </p:sp>
    </p:spTree>
    <p:extLst>
      <p:ext uri="{BB962C8B-B14F-4D97-AF65-F5344CB8AC3E}">
        <p14:creationId xmlns:p14="http://schemas.microsoft.com/office/powerpoint/2010/main" val="5085764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Hanning</a:t>
            </a:r>
            <a:r>
              <a:rPr lang="en-US" dirty="0"/>
              <a:t> Window vs Rectangular </a:t>
            </a:r>
            <a:r>
              <a:rPr lang="en-US" dirty="0" smtClean="0"/>
              <a:t>Window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693410" y="2103326"/>
                <a:ext cx="863146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410" y="2103326"/>
                <a:ext cx="8631465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596" y="3541713"/>
            <a:ext cx="10288588" cy="129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513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Hanning</a:t>
            </a:r>
            <a:r>
              <a:rPr lang="en-US" dirty="0"/>
              <a:t> Window vs Rectangular </a:t>
            </a:r>
            <a:r>
              <a:rPr lang="en-US" dirty="0" smtClean="0"/>
              <a:t>Window (Continue)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114" y="1044867"/>
            <a:ext cx="10968751" cy="255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424" y="3864267"/>
            <a:ext cx="10968751" cy="255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82270" y="2003141"/>
                <a:ext cx="1614170" cy="4237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70" y="2003141"/>
                <a:ext cx="1614170" cy="423770"/>
              </a:xfrm>
              <a:prstGeom prst="rect">
                <a:avLst/>
              </a:prstGeom>
              <a:blipFill>
                <a:blip r:embed="rId4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82270" y="4827621"/>
                <a:ext cx="1614170" cy="4237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70" y="4827621"/>
                <a:ext cx="1614170" cy="423770"/>
              </a:xfrm>
              <a:prstGeom prst="rect">
                <a:avLst/>
              </a:prstGeom>
              <a:blipFill>
                <a:blip r:embed="rId5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608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Hanning</a:t>
            </a:r>
            <a:r>
              <a:rPr lang="en-US" dirty="0"/>
              <a:t> Window vs Rectangular </a:t>
            </a:r>
            <a:r>
              <a:rPr lang="en-US" dirty="0" smtClean="0"/>
              <a:t>Window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82270" y="4781901"/>
                <a:ext cx="1614170" cy="4237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70" y="4781901"/>
                <a:ext cx="1614170" cy="423770"/>
              </a:xfrm>
              <a:prstGeom prst="rect">
                <a:avLst/>
              </a:prstGeom>
              <a:blipFill>
                <a:blip r:embed="rId3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82270" y="2003141"/>
                <a:ext cx="1614170" cy="4237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70" y="2003141"/>
                <a:ext cx="1614170" cy="423770"/>
              </a:xfrm>
              <a:prstGeom prst="rect">
                <a:avLst/>
              </a:prstGeom>
              <a:blipFill>
                <a:blip r:embed="rId4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4113" y="1044867"/>
            <a:ext cx="10968751" cy="255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1423" y="3864267"/>
            <a:ext cx="10968751" cy="25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1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Impluse</a:t>
            </a:r>
            <a:r>
              <a:rPr lang="en-US" dirty="0" smtClean="0"/>
              <a:t> Train Modulation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69692" y="1799448"/>
                <a:ext cx="2439115" cy="7552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∆)</m:t>
                          </m:r>
                        </m:e>
                      </m:nary>
                    </m:oMath>
                  </m:oMathPara>
                </a14:m>
                <a:endParaRPr lang="en-US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92" y="1799448"/>
                <a:ext cx="2439115" cy="7552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96606" y="5341387"/>
                <a:ext cx="11398788" cy="7552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)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=−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∆)</m:t>
                                  </m:r>
                                </m:e>
                              </m:nary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dirty="0"/>
                                    <m:t>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dirty="0"/>
                                    <m:t> 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)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𝑓𝑡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∆)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𝑑𝑡</m:t>
                                  </m:r>
                                </m:e>
                              </m:nary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∆)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∆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06" y="5341387"/>
                <a:ext cx="11398788" cy="755271"/>
              </a:xfrm>
              <a:prstGeom prst="rect">
                <a:avLst/>
              </a:prstGeom>
              <a:blipFill>
                <a:blip r:embed="rId4"/>
                <a:stretch>
                  <a:fillRect l="-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34108" y="1122987"/>
                <a:ext cx="1191029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/>
                  <a:t>A ‘train’ of delta functions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𝑖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dirty="0" smtClean="0"/>
                  <a:t>is expressed as </a:t>
                </a:r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108" y="1122987"/>
                <a:ext cx="11910291" cy="369332"/>
              </a:xfrm>
              <a:prstGeom prst="rect">
                <a:avLst/>
              </a:prstGeom>
              <a:blipFill>
                <a:blip r:embed="rId5"/>
                <a:stretch>
                  <a:fillRect l="-40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 flipV="1">
            <a:off x="8313141" y="1292456"/>
            <a:ext cx="0" cy="104783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040064" y="2240834"/>
            <a:ext cx="2551815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712392" y="1221510"/>
                <a:ext cx="56009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392" y="1221510"/>
                <a:ext cx="560090" cy="338554"/>
              </a:xfrm>
              <a:prstGeom prst="rect">
                <a:avLst/>
              </a:prstGeom>
              <a:blipFill>
                <a:blip r:embed="rId6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V="1">
            <a:off x="7466999" y="181637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34108" y="2847672"/>
            <a:ext cx="119102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The sampling procedure can be illustrated as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873212" y="2893838"/>
                <a:ext cx="180714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212" y="2893838"/>
                <a:ext cx="1807147" cy="276999"/>
              </a:xfrm>
              <a:prstGeom prst="rect">
                <a:avLst/>
              </a:prstGeom>
              <a:blipFill>
                <a:blip r:embed="rId7"/>
                <a:stretch>
                  <a:fillRect l="-336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 flipV="1">
            <a:off x="7680359" y="181637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886099" y="181637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98506" y="181637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8311866" y="181637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8517606" y="181637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8719537" y="181637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8932897" y="181637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9138637" y="181637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9351044" y="181637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7288882" y="181637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9351044" y="2340292"/>
                <a:ext cx="31790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1044" y="2340292"/>
                <a:ext cx="317908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8448752" y="2326738"/>
                <a:ext cx="3529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Δ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752" y="2326738"/>
                <a:ext cx="352982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/>
          <p:cNvCxnSpPr/>
          <p:nvPr/>
        </p:nvCxnSpPr>
        <p:spPr>
          <a:xfrm flipH="1" flipV="1">
            <a:off x="8517607" y="2326738"/>
            <a:ext cx="201930" cy="1018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5104876" y="3694846"/>
            <a:ext cx="0" cy="104783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831799" y="4643224"/>
            <a:ext cx="2551815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4504127" y="3623900"/>
                <a:ext cx="56009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127" y="3623900"/>
                <a:ext cx="560090" cy="338554"/>
              </a:xfrm>
              <a:prstGeom prst="rect">
                <a:avLst/>
              </a:prstGeom>
              <a:blipFill>
                <a:blip r:embed="rId10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/>
          <p:cNvCxnSpPr/>
          <p:nvPr/>
        </p:nvCxnSpPr>
        <p:spPr>
          <a:xfrm flipV="1">
            <a:off x="4258734" y="421876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4472094" y="421876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4677834" y="421876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890241" y="421876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103601" y="421876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5309341" y="4218763"/>
            <a:ext cx="0" cy="42967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511272" y="421876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5724632" y="421876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5930372" y="421876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142779" y="421876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080617" y="421876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6043531" y="4642907"/>
                <a:ext cx="31790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531" y="4642907"/>
                <a:ext cx="317908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/>
          <p:cNvCxnSpPr/>
          <p:nvPr/>
        </p:nvCxnSpPr>
        <p:spPr>
          <a:xfrm flipV="1">
            <a:off x="1916685" y="3694846"/>
            <a:ext cx="0" cy="104783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43608" y="4643224"/>
            <a:ext cx="2551815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1315936" y="3623900"/>
                <a:ext cx="60305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936" y="3623900"/>
                <a:ext cx="603050" cy="338554"/>
              </a:xfrm>
              <a:prstGeom prst="rect">
                <a:avLst/>
              </a:prstGeom>
              <a:blipFill>
                <a:blip r:embed="rId12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2855340" y="4642907"/>
                <a:ext cx="31790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340" y="4642907"/>
                <a:ext cx="317908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0" name="Picture 79"/>
          <p:cNvPicPr>
            <a:picLocks noChangeAspect="1"/>
          </p:cNvPicPr>
          <p:nvPr/>
        </p:nvPicPr>
        <p:blipFill rotWithShape="1">
          <a:blip r:embed="rId13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22376"/>
          <a:stretch/>
        </p:blipFill>
        <p:spPr>
          <a:xfrm>
            <a:off x="730468" y="4218763"/>
            <a:ext cx="2162677" cy="5239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3408437" y="4080263"/>
                <a:ext cx="180714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×</m:t>
                      </m:r>
                    </m:oMath>
                  </m:oMathPara>
                </a14:m>
                <a:endParaRPr lang="en-US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437" y="4080263"/>
                <a:ext cx="1807147" cy="276999"/>
              </a:xfrm>
              <a:prstGeom prst="rect">
                <a:avLst/>
              </a:prstGeom>
              <a:blipFill>
                <a:blip r:embed="rId14"/>
                <a:stretch>
                  <a:fillRect l="-3704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Connector 94"/>
          <p:cNvCxnSpPr/>
          <p:nvPr/>
        </p:nvCxnSpPr>
        <p:spPr>
          <a:xfrm flipV="1">
            <a:off x="8615455" y="3694846"/>
            <a:ext cx="0" cy="104783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7342378" y="4643224"/>
            <a:ext cx="2551815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/>
              <p:cNvSpPr/>
              <p:nvPr/>
            </p:nvSpPr>
            <p:spPr>
              <a:xfrm>
                <a:off x="8014706" y="3623900"/>
                <a:ext cx="56009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7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4706" y="3623900"/>
                <a:ext cx="560090" cy="338554"/>
              </a:xfrm>
              <a:prstGeom prst="rect">
                <a:avLst/>
              </a:prstGeom>
              <a:blipFill>
                <a:blip r:embed="rId15"/>
                <a:stretch>
                  <a:fillRect r="-11957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/>
          <p:cNvCxnSpPr/>
          <p:nvPr/>
        </p:nvCxnSpPr>
        <p:spPr>
          <a:xfrm flipV="1">
            <a:off x="7769313" y="4287916"/>
            <a:ext cx="0" cy="35530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V="1">
            <a:off x="7982673" y="4380785"/>
            <a:ext cx="0" cy="26243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V="1">
            <a:off x="8188413" y="4473653"/>
            <a:ext cx="0" cy="16957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8400820" y="4404597"/>
            <a:ext cx="0" cy="23862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flipV="1">
            <a:off x="8614180" y="4268866"/>
            <a:ext cx="3564" cy="3743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V="1">
            <a:off x="8819920" y="4235528"/>
            <a:ext cx="0" cy="4129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V="1">
            <a:off x="9021851" y="4287916"/>
            <a:ext cx="0" cy="35530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9235211" y="4357262"/>
            <a:ext cx="0" cy="28596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V="1">
            <a:off x="9440951" y="4437935"/>
            <a:ext cx="0" cy="2052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H="1">
            <a:off x="9651206" y="4643223"/>
            <a:ext cx="2152" cy="9945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V="1">
            <a:off x="7591196" y="4473653"/>
            <a:ext cx="0" cy="16957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9554110" y="4642907"/>
                <a:ext cx="31790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110" y="4642907"/>
                <a:ext cx="317908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/>
              <p:cNvSpPr txBox="1"/>
              <p:nvPr/>
            </p:nvSpPr>
            <p:spPr>
              <a:xfrm>
                <a:off x="6729538" y="4080263"/>
                <a:ext cx="18248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</m:oMath>
                  </m:oMathPara>
                </a14:m>
                <a:endParaRPr lang="en-US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0" name="TextBox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538" y="4080263"/>
                <a:ext cx="182486" cy="276999"/>
              </a:xfrm>
              <a:prstGeom prst="rect">
                <a:avLst/>
              </a:prstGeom>
              <a:blipFill>
                <a:blip r:embed="rId17"/>
                <a:stretch>
                  <a:fillRect l="-30000"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5" name="Picture 124"/>
          <p:cNvPicPr>
            <a:picLocks noChangeAspect="1"/>
          </p:cNvPicPr>
          <p:nvPr/>
        </p:nvPicPr>
        <p:blipFill rotWithShape="1">
          <a:blip r:embed="rId18"/>
          <a:srcRect r="22885"/>
          <a:stretch/>
        </p:blipFill>
        <p:spPr>
          <a:xfrm>
            <a:off x="7447982" y="4203291"/>
            <a:ext cx="2153218" cy="51820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41300" y="5341387"/>
            <a:ext cx="810260" cy="7552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42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Impluse</a:t>
            </a:r>
            <a:r>
              <a:rPr lang="en-US" dirty="0"/>
              <a:t> Train </a:t>
            </a:r>
            <a:r>
              <a:rPr lang="en-US" dirty="0" smtClean="0"/>
              <a:t>Modulation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96606" y="1081807"/>
                <a:ext cx="11398788" cy="7552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∆)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/∆)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∆)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06" y="1081807"/>
                <a:ext cx="11398788" cy="755271"/>
              </a:xfrm>
              <a:prstGeom prst="rect">
                <a:avLst/>
              </a:prstGeom>
              <a:blipFill>
                <a:blip r:embed="rId2"/>
                <a:stretch>
                  <a:fillRect l="-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96606" y="2605566"/>
                <a:ext cx="11398788" cy="35123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−1/2∆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1/2∆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=−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∆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∆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𝑑𝑓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−1/2∆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1/2∆</m:t>
                              </m:r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∆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∆</m:t>
                                      </m:r>
                                    </m:sup>
                                  </m:sSup>
                                </m:e>
                              </m:d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∆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𝑑𝑓</m:t>
                              </m:r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e>
                          </m:d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−1/2∆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1/2∆</m:t>
                              </m:r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𝑟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)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∆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𝑑𝑓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e>
                      </m:d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b="0" dirty="0" smtClean="0">
                  <a:latin typeface="Arial" pitchFamily="34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06" y="2605566"/>
                <a:ext cx="11398788" cy="351237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5836511" y="4268004"/>
            <a:ext cx="1982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Use </a:t>
            </a:r>
            <a:r>
              <a:rPr lang="en-US" dirty="0" err="1"/>
              <a:t>L'Hôpital's</a:t>
            </a:r>
            <a:r>
              <a:rPr lang="en-US" dirty="0"/>
              <a:t>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96606" y="2032131"/>
                <a:ext cx="11398788" cy="7552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∆)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06" y="2032131"/>
                <a:ext cx="11398788" cy="755271"/>
              </a:xfrm>
              <a:prstGeom prst="rect">
                <a:avLst/>
              </a:prstGeom>
              <a:blipFill>
                <a:blip r:embed="rId17"/>
                <a:stretch>
                  <a:fillRect l="-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534552" y="2225100"/>
                <a:ext cx="6722097" cy="3782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Multiplying both sides of equation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𝑓𝑟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∆</m:t>
                        </m:r>
                      </m:sup>
                    </m:sSup>
                  </m:oMath>
                </a14:m>
                <a:r>
                  <a:rPr lang="en-US" dirty="0" smtClean="0"/>
                  <a:t> and integrating w.r.t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𝑓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552" y="2225100"/>
                <a:ext cx="6722097" cy="378245"/>
              </a:xfrm>
              <a:prstGeom prst="rect">
                <a:avLst/>
              </a:prstGeom>
              <a:blipFill>
                <a:blip r:embed="rId18"/>
                <a:stretch>
                  <a:fillRect l="-816" t="-4839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396606" y="5393572"/>
                <a:ext cx="6096000" cy="84760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∆)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06" y="5393572"/>
                <a:ext cx="6096000" cy="84760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5699394" y="5357986"/>
                <a:ext cx="6096000" cy="75995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∆ 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−1/2∆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1/2∆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𝑑𝑓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394" y="5357986"/>
                <a:ext cx="6096000" cy="75995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106680" y="1021080"/>
            <a:ext cx="12009120" cy="101105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757680" y="5232400"/>
            <a:ext cx="9321800" cy="12547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1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Link Between Fourier Transform of a Discrete Sequence and Continuous Signal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51324" y="2963123"/>
                <a:ext cx="2439115" cy="6713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𝑖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𝛿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∆)</m:t>
                          </m:r>
                        </m:e>
                      </m:nary>
                    </m:oMath>
                  </m:oMathPara>
                </a14:m>
                <a:endParaRPr lang="en-US" sz="1600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24" y="2963123"/>
                <a:ext cx="2439115" cy="6713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46244" y="1391398"/>
                <a:ext cx="2275036" cy="6713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44" y="1391398"/>
                <a:ext cx="2275036" cy="6713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334797" y="1391398"/>
                <a:ext cx="3056286" cy="7285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797" y="1391398"/>
                <a:ext cx="3056286" cy="7285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241300" y="1022066"/>
            <a:ext cx="2040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Fourier coefficients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241300" y="2521021"/>
            <a:ext cx="1445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Impluse</a:t>
            </a:r>
            <a:r>
              <a:rPr lang="en-US" b="1" dirty="0" smtClean="0"/>
              <a:t> train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441477" y="2874989"/>
                <a:ext cx="6716646" cy="8476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−1/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∆)</m:t>
                              </m:r>
                            </m:e>
                          </m:nary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−1/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/∆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477" y="2874989"/>
                <a:ext cx="6716646" cy="8476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241300" y="3970129"/>
            <a:ext cx="38227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Fourier Transform of the impulse train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-107985" y="4388952"/>
                <a:ext cx="11532906" cy="16028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∆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𝑛𝑡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∆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nary>
                                <m:nary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−∞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𝑛𝑡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∆</m:t>
                                          </m:r>
                                        </m:den>
                                      </m:f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∙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𝑓𝑡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𝑑𝑡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∆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=−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∞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∞</m:t>
                                      </m:r>
                                    </m:sup>
                                    <m:e>
                                      <m:nary>
                                        <m:nary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−∞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∞</m:t>
                                          </m:r>
                                        </m:sup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𝜋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Arial" pitchFamily="34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cs typeface="Arial" pitchFamily="34" charset="0"/>
                                                    </a:rPr>
                                                    <m:t>𝑓</m:t>
                                                  </m:r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cs typeface="Arial" pitchFamily="34" charset="0"/>
                                                    </a:rPr>
                                                    <m:t>−</m:t>
                                                  </m:r>
                                                  <m:f>
                                                    <m:f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Arial" pitchFamily="34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Arial" pitchFamily="34" charset="0"/>
                                                        </a:rPr>
                                                        <m:t>𝑛</m:t>
                                                      </m:r>
                                                    </m:num>
                                                    <m:den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Arial" pitchFamily="34" charset="0"/>
                                                        </a:rPr>
                                                        <m:t>∆</m:t>
                                                      </m:r>
                                                    </m:den>
                                                  </m:f>
                                                </m:e>
                                              </m:d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𝑑𝑡</m:t>
                                          </m:r>
                                        </m:e>
                                      </m:nary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7985" y="4388952"/>
                <a:ext cx="11532906" cy="16028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620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Fourier Series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4340" y="1042938"/>
            <a:ext cx="113411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A Fourier series is an expansion of a periodic function f(x) in terms of an infinite sum of sines and cosines. Fourier series make use of the </a:t>
            </a:r>
            <a:r>
              <a:rPr lang="en-US" sz="2400" u="sng" dirty="0" smtClean="0">
                <a:solidFill>
                  <a:srgbClr val="FF0000"/>
                </a:solidFill>
              </a:rPr>
              <a:t>orthogonality relationships </a:t>
            </a:r>
            <a:r>
              <a:rPr lang="en-US" sz="2400" dirty="0" smtClean="0"/>
              <a:t>of the sine and cosine functions. It decomposes any periodic function or periodic signal into the weighted sum of a (possibly infinite) set of simple oscillating functions, namely sines and cosines.</a:t>
            </a:r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012537" y="5321300"/>
                <a:ext cx="6184706" cy="10070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cos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𝑛𝑡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sin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𝑛𝑡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537" y="5321300"/>
                <a:ext cx="6184706" cy="10070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 flipV="1">
            <a:off x="1507490" y="3351262"/>
            <a:ext cx="0" cy="137313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53490" y="4556760"/>
            <a:ext cx="3703320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253490" y="4107180"/>
            <a:ext cx="998220" cy="617220"/>
          </a:xfrm>
          <a:custGeom>
            <a:avLst/>
            <a:gdLst>
              <a:gd name="connsiteX0" fmla="*/ 0 w 1386840"/>
              <a:gd name="connsiteY0" fmla="*/ 868680 h 899160"/>
              <a:gd name="connsiteX1" fmla="*/ 15240 w 1386840"/>
              <a:gd name="connsiteY1" fmla="*/ 822960 h 899160"/>
              <a:gd name="connsiteX2" fmla="*/ 45720 w 1386840"/>
              <a:gd name="connsiteY2" fmla="*/ 777240 h 899160"/>
              <a:gd name="connsiteX3" fmla="*/ 60960 w 1386840"/>
              <a:gd name="connsiteY3" fmla="*/ 754380 h 899160"/>
              <a:gd name="connsiteX4" fmla="*/ 76200 w 1386840"/>
              <a:gd name="connsiteY4" fmla="*/ 731520 h 899160"/>
              <a:gd name="connsiteX5" fmla="*/ 137160 w 1386840"/>
              <a:gd name="connsiteY5" fmla="*/ 624840 h 899160"/>
              <a:gd name="connsiteX6" fmla="*/ 160020 w 1386840"/>
              <a:gd name="connsiteY6" fmla="*/ 586740 h 899160"/>
              <a:gd name="connsiteX7" fmla="*/ 213360 w 1386840"/>
              <a:gd name="connsiteY7" fmla="*/ 518160 h 899160"/>
              <a:gd name="connsiteX8" fmla="*/ 327660 w 1386840"/>
              <a:gd name="connsiteY8" fmla="*/ 342900 h 899160"/>
              <a:gd name="connsiteX9" fmla="*/ 403860 w 1386840"/>
              <a:gd name="connsiteY9" fmla="*/ 259080 h 899160"/>
              <a:gd name="connsiteX10" fmla="*/ 487680 w 1386840"/>
              <a:gd name="connsiteY10" fmla="*/ 167640 h 899160"/>
              <a:gd name="connsiteX11" fmla="*/ 556260 w 1386840"/>
              <a:gd name="connsiteY11" fmla="*/ 106680 h 899160"/>
              <a:gd name="connsiteX12" fmla="*/ 571500 w 1386840"/>
              <a:gd name="connsiteY12" fmla="*/ 83820 h 899160"/>
              <a:gd name="connsiteX13" fmla="*/ 632460 w 1386840"/>
              <a:gd name="connsiteY13" fmla="*/ 45720 h 899160"/>
              <a:gd name="connsiteX14" fmla="*/ 662940 w 1386840"/>
              <a:gd name="connsiteY14" fmla="*/ 22860 h 899160"/>
              <a:gd name="connsiteX15" fmla="*/ 746760 w 1386840"/>
              <a:gd name="connsiteY15" fmla="*/ 0 h 899160"/>
              <a:gd name="connsiteX16" fmla="*/ 800100 w 1386840"/>
              <a:gd name="connsiteY16" fmla="*/ 7620 h 899160"/>
              <a:gd name="connsiteX17" fmla="*/ 891540 w 1386840"/>
              <a:gd name="connsiteY17" fmla="*/ 99060 h 899160"/>
              <a:gd name="connsiteX18" fmla="*/ 922020 w 1386840"/>
              <a:gd name="connsiteY18" fmla="*/ 152400 h 899160"/>
              <a:gd name="connsiteX19" fmla="*/ 937260 w 1386840"/>
              <a:gd name="connsiteY19" fmla="*/ 175260 h 899160"/>
              <a:gd name="connsiteX20" fmla="*/ 960120 w 1386840"/>
              <a:gd name="connsiteY20" fmla="*/ 213360 h 899160"/>
              <a:gd name="connsiteX21" fmla="*/ 1013460 w 1386840"/>
              <a:gd name="connsiteY21" fmla="*/ 289560 h 899160"/>
              <a:gd name="connsiteX22" fmla="*/ 1021080 w 1386840"/>
              <a:gd name="connsiteY22" fmla="*/ 312420 h 899160"/>
              <a:gd name="connsiteX23" fmla="*/ 1051560 w 1386840"/>
              <a:gd name="connsiteY23" fmla="*/ 373380 h 899160"/>
              <a:gd name="connsiteX24" fmla="*/ 1066800 w 1386840"/>
              <a:gd name="connsiteY24" fmla="*/ 434340 h 899160"/>
              <a:gd name="connsiteX25" fmla="*/ 1074420 w 1386840"/>
              <a:gd name="connsiteY25" fmla="*/ 457200 h 899160"/>
              <a:gd name="connsiteX26" fmla="*/ 1082040 w 1386840"/>
              <a:gd name="connsiteY26" fmla="*/ 495300 h 899160"/>
              <a:gd name="connsiteX27" fmla="*/ 1097280 w 1386840"/>
              <a:gd name="connsiteY27" fmla="*/ 541020 h 899160"/>
              <a:gd name="connsiteX28" fmla="*/ 1112520 w 1386840"/>
              <a:gd name="connsiteY28" fmla="*/ 609600 h 899160"/>
              <a:gd name="connsiteX29" fmla="*/ 1120140 w 1386840"/>
              <a:gd name="connsiteY29" fmla="*/ 632460 h 899160"/>
              <a:gd name="connsiteX30" fmla="*/ 1143000 w 1386840"/>
              <a:gd name="connsiteY30" fmla="*/ 647700 h 899160"/>
              <a:gd name="connsiteX31" fmla="*/ 1150620 w 1386840"/>
              <a:gd name="connsiteY31" fmla="*/ 685800 h 899160"/>
              <a:gd name="connsiteX32" fmla="*/ 1181100 w 1386840"/>
              <a:gd name="connsiteY32" fmla="*/ 731520 h 899160"/>
              <a:gd name="connsiteX33" fmla="*/ 1196340 w 1386840"/>
              <a:gd name="connsiteY33" fmla="*/ 754380 h 899160"/>
              <a:gd name="connsiteX34" fmla="*/ 1219200 w 1386840"/>
              <a:gd name="connsiteY34" fmla="*/ 777240 h 899160"/>
              <a:gd name="connsiteX35" fmla="*/ 1234440 w 1386840"/>
              <a:gd name="connsiteY35" fmla="*/ 800100 h 899160"/>
              <a:gd name="connsiteX36" fmla="*/ 1280160 w 1386840"/>
              <a:gd name="connsiteY36" fmla="*/ 830580 h 899160"/>
              <a:gd name="connsiteX37" fmla="*/ 1325880 w 1386840"/>
              <a:gd name="connsiteY37" fmla="*/ 853440 h 899160"/>
              <a:gd name="connsiteX38" fmla="*/ 1348740 w 1386840"/>
              <a:gd name="connsiteY38" fmla="*/ 876300 h 899160"/>
              <a:gd name="connsiteX39" fmla="*/ 1386840 w 1386840"/>
              <a:gd name="connsiteY39" fmla="*/ 899160 h 89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386840" h="899160">
                <a:moveTo>
                  <a:pt x="0" y="868680"/>
                </a:moveTo>
                <a:cubicBezTo>
                  <a:pt x="5080" y="853440"/>
                  <a:pt x="8056" y="837328"/>
                  <a:pt x="15240" y="822960"/>
                </a:cubicBezTo>
                <a:cubicBezTo>
                  <a:pt x="23431" y="806577"/>
                  <a:pt x="35560" y="792480"/>
                  <a:pt x="45720" y="777240"/>
                </a:cubicBezTo>
                <a:lnTo>
                  <a:pt x="60960" y="754380"/>
                </a:lnTo>
                <a:cubicBezTo>
                  <a:pt x="66040" y="746760"/>
                  <a:pt x="71656" y="739471"/>
                  <a:pt x="76200" y="731520"/>
                </a:cubicBezTo>
                <a:cubicBezTo>
                  <a:pt x="96520" y="695960"/>
                  <a:pt x="116639" y="660285"/>
                  <a:pt x="137160" y="624840"/>
                </a:cubicBezTo>
                <a:cubicBezTo>
                  <a:pt x="144581" y="612023"/>
                  <a:pt x="150927" y="598431"/>
                  <a:pt x="160020" y="586740"/>
                </a:cubicBezTo>
                <a:cubicBezTo>
                  <a:pt x="177800" y="563880"/>
                  <a:pt x="197540" y="542418"/>
                  <a:pt x="213360" y="518160"/>
                </a:cubicBezTo>
                <a:cubicBezTo>
                  <a:pt x="251460" y="459740"/>
                  <a:pt x="280744" y="394508"/>
                  <a:pt x="327660" y="342900"/>
                </a:cubicBezTo>
                <a:cubicBezTo>
                  <a:pt x="353060" y="314960"/>
                  <a:pt x="378995" y="287497"/>
                  <a:pt x="403860" y="259080"/>
                </a:cubicBezTo>
                <a:cubicBezTo>
                  <a:pt x="461382" y="193341"/>
                  <a:pt x="405317" y="244855"/>
                  <a:pt x="487680" y="167640"/>
                </a:cubicBezTo>
                <a:cubicBezTo>
                  <a:pt x="509993" y="146721"/>
                  <a:pt x="534633" y="128307"/>
                  <a:pt x="556260" y="106680"/>
                </a:cubicBezTo>
                <a:cubicBezTo>
                  <a:pt x="562736" y="100204"/>
                  <a:pt x="565024" y="90296"/>
                  <a:pt x="571500" y="83820"/>
                </a:cubicBezTo>
                <a:cubicBezTo>
                  <a:pt x="602560" y="52760"/>
                  <a:pt x="600745" y="56292"/>
                  <a:pt x="632460" y="45720"/>
                </a:cubicBezTo>
                <a:cubicBezTo>
                  <a:pt x="642620" y="38100"/>
                  <a:pt x="651838" y="29028"/>
                  <a:pt x="662940" y="22860"/>
                </a:cubicBezTo>
                <a:cubicBezTo>
                  <a:pt x="694407" y="5378"/>
                  <a:pt x="711243" y="5919"/>
                  <a:pt x="746760" y="0"/>
                </a:cubicBezTo>
                <a:cubicBezTo>
                  <a:pt x="764540" y="2540"/>
                  <a:pt x="783337" y="1173"/>
                  <a:pt x="800100" y="7620"/>
                </a:cubicBezTo>
                <a:cubicBezTo>
                  <a:pt x="846194" y="25349"/>
                  <a:pt x="863619" y="60669"/>
                  <a:pt x="891540" y="99060"/>
                </a:cubicBezTo>
                <a:cubicBezTo>
                  <a:pt x="916293" y="133096"/>
                  <a:pt x="898700" y="111590"/>
                  <a:pt x="922020" y="152400"/>
                </a:cubicBezTo>
                <a:cubicBezTo>
                  <a:pt x="926564" y="160351"/>
                  <a:pt x="932406" y="167494"/>
                  <a:pt x="937260" y="175260"/>
                </a:cubicBezTo>
                <a:cubicBezTo>
                  <a:pt x="945110" y="187819"/>
                  <a:pt x="951905" y="201037"/>
                  <a:pt x="960120" y="213360"/>
                </a:cubicBezTo>
                <a:cubicBezTo>
                  <a:pt x="977318" y="239157"/>
                  <a:pt x="1013460" y="289560"/>
                  <a:pt x="1013460" y="289560"/>
                </a:cubicBezTo>
                <a:cubicBezTo>
                  <a:pt x="1016000" y="297180"/>
                  <a:pt x="1017756" y="305108"/>
                  <a:pt x="1021080" y="312420"/>
                </a:cubicBezTo>
                <a:cubicBezTo>
                  <a:pt x="1030481" y="333102"/>
                  <a:pt x="1043583" y="352108"/>
                  <a:pt x="1051560" y="373380"/>
                </a:cubicBezTo>
                <a:cubicBezTo>
                  <a:pt x="1058914" y="392992"/>
                  <a:pt x="1061289" y="414133"/>
                  <a:pt x="1066800" y="434340"/>
                </a:cubicBezTo>
                <a:cubicBezTo>
                  <a:pt x="1068913" y="442089"/>
                  <a:pt x="1072472" y="449408"/>
                  <a:pt x="1074420" y="457200"/>
                </a:cubicBezTo>
                <a:cubicBezTo>
                  <a:pt x="1077561" y="469765"/>
                  <a:pt x="1078632" y="482805"/>
                  <a:pt x="1082040" y="495300"/>
                </a:cubicBezTo>
                <a:cubicBezTo>
                  <a:pt x="1086267" y="510798"/>
                  <a:pt x="1094130" y="525268"/>
                  <a:pt x="1097280" y="541020"/>
                </a:cubicBezTo>
                <a:cubicBezTo>
                  <a:pt x="1102518" y="567209"/>
                  <a:pt x="1105346" y="584491"/>
                  <a:pt x="1112520" y="609600"/>
                </a:cubicBezTo>
                <a:cubicBezTo>
                  <a:pt x="1114727" y="617323"/>
                  <a:pt x="1115122" y="626188"/>
                  <a:pt x="1120140" y="632460"/>
                </a:cubicBezTo>
                <a:cubicBezTo>
                  <a:pt x="1125861" y="639611"/>
                  <a:pt x="1135380" y="642620"/>
                  <a:pt x="1143000" y="647700"/>
                </a:cubicBezTo>
                <a:cubicBezTo>
                  <a:pt x="1145540" y="660400"/>
                  <a:pt x="1145261" y="674009"/>
                  <a:pt x="1150620" y="685800"/>
                </a:cubicBezTo>
                <a:cubicBezTo>
                  <a:pt x="1158199" y="702474"/>
                  <a:pt x="1170940" y="716280"/>
                  <a:pt x="1181100" y="731520"/>
                </a:cubicBezTo>
                <a:cubicBezTo>
                  <a:pt x="1186180" y="739140"/>
                  <a:pt x="1189864" y="747904"/>
                  <a:pt x="1196340" y="754380"/>
                </a:cubicBezTo>
                <a:cubicBezTo>
                  <a:pt x="1203960" y="762000"/>
                  <a:pt x="1212301" y="768961"/>
                  <a:pt x="1219200" y="777240"/>
                </a:cubicBezTo>
                <a:cubicBezTo>
                  <a:pt x="1225063" y="784275"/>
                  <a:pt x="1227548" y="794069"/>
                  <a:pt x="1234440" y="800100"/>
                </a:cubicBezTo>
                <a:cubicBezTo>
                  <a:pt x="1248224" y="812161"/>
                  <a:pt x="1264920" y="820420"/>
                  <a:pt x="1280160" y="830580"/>
                </a:cubicBezTo>
                <a:cubicBezTo>
                  <a:pt x="1309703" y="850275"/>
                  <a:pt x="1294332" y="842924"/>
                  <a:pt x="1325880" y="853440"/>
                </a:cubicBezTo>
                <a:cubicBezTo>
                  <a:pt x="1333500" y="861060"/>
                  <a:pt x="1339774" y="870322"/>
                  <a:pt x="1348740" y="876300"/>
                </a:cubicBezTo>
                <a:cubicBezTo>
                  <a:pt x="1408091" y="915867"/>
                  <a:pt x="1339378" y="851698"/>
                  <a:pt x="1386840" y="89916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2251710" y="4107180"/>
            <a:ext cx="998220" cy="617220"/>
          </a:xfrm>
          <a:custGeom>
            <a:avLst/>
            <a:gdLst>
              <a:gd name="connsiteX0" fmla="*/ 0 w 1386840"/>
              <a:gd name="connsiteY0" fmla="*/ 868680 h 899160"/>
              <a:gd name="connsiteX1" fmla="*/ 15240 w 1386840"/>
              <a:gd name="connsiteY1" fmla="*/ 822960 h 899160"/>
              <a:gd name="connsiteX2" fmla="*/ 45720 w 1386840"/>
              <a:gd name="connsiteY2" fmla="*/ 777240 h 899160"/>
              <a:gd name="connsiteX3" fmla="*/ 60960 w 1386840"/>
              <a:gd name="connsiteY3" fmla="*/ 754380 h 899160"/>
              <a:gd name="connsiteX4" fmla="*/ 76200 w 1386840"/>
              <a:gd name="connsiteY4" fmla="*/ 731520 h 899160"/>
              <a:gd name="connsiteX5" fmla="*/ 137160 w 1386840"/>
              <a:gd name="connsiteY5" fmla="*/ 624840 h 899160"/>
              <a:gd name="connsiteX6" fmla="*/ 160020 w 1386840"/>
              <a:gd name="connsiteY6" fmla="*/ 586740 h 899160"/>
              <a:gd name="connsiteX7" fmla="*/ 213360 w 1386840"/>
              <a:gd name="connsiteY7" fmla="*/ 518160 h 899160"/>
              <a:gd name="connsiteX8" fmla="*/ 327660 w 1386840"/>
              <a:gd name="connsiteY8" fmla="*/ 342900 h 899160"/>
              <a:gd name="connsiteX9" fmla="*/ 403860 w 1386840"/>
              <a:gd name="connsiteY9" fmla="*/ 259080 h 899160"/>
              <a:gd name="connsiteX10" fmla="*/ 487680 w 1386840"/>
              <a:gd name="connsiteY10" fmla="*/ 167640 h 899160"/>
              <a:gd name="connsiteX11" fmla="*/ 556260 w 1386840"/>
              <a:gd name="connsiteY11" fmla="*/ 106680 h 899160"/>
              <a:gd name="connsiteX12" fmla="*/ 571500 w 1386840"/>
              <a:gd name="connsiteY12" fmla="*/ 83820 h 899160"/>
              <a:gd name="connsiteX13" fmla="*/ 632460 w 1386840"/>
              <a:gd name="connsiteY13" fmla="*/ 45720 h 899160"/>
              <a:gd name="connsiteX14" fmla="*/ 662940 w 1386840"/>
              <a:gd name="connsiteY14" fmla="*/ 22860 h 899160"/>
              <a:gd name="connsiteX15" fmla="*/ 746760 w 1386840"/>
              <a:gd name="connsiteY15" fmla="*/ 0 h 899160"/>
              <a:gd name="connsiteX16" fmla="*/ 800100 w 1386840"/>
              <a:gd name="connsiteY16" fmla="*/ 7620 h 899160"/>
              <a:gd name="connsiteX17" fmla="*/ 891540 w 1386840"/>
              <a:gd name="connsiteY17" fmla="*/ 99060 h 899160"/>
              <a:gd name="connsiteX18" fmla="*/ 922020 w 1386840"/>
              <a:gd name="connsiteY18" fmla="*/ 152400 h 899160"/>
              <a:gd name="connsiteX19" fmla="*/ 937260 w 1386840"/>
              <a:gd name="connsiteY19" fmla="*/ 175260 h 899160"/>
              <a:gd name="connsiteX20" fmla="*/ 960120 w 1386840"/>
              <a:gd name="connsiteY20" fmla="*/ 213360 h 899160"/>
              <a:gd name="connsiteX21" fmla="*/ 1013460 w 1386840"/>
              <a:gd name="connsiteY21" fmla="*/ 289560 h 899160"/>
              <a:gd name="connsiteX22" fmla="*/ 1021080 w 1386840"/>
              <a:gd name="connsiteY22" fmla="*/ 312420 h 899160"/>
              <a:gd name="connsiteX23" fmla="*/ 1051560 w 1386840"/>
              <a:gd name="connsiteY23" fmla="*/ 373380 h 899160"/>
              <a:gd name="connsiteX24" fmla="*/ 1066800 w 1386840"/>
              <a:gd name="connsiteY24" fmla="*/ 434340 h 899160"/>
              <a:gd name="connsiteX25" fmla="*/ 1074420 w 1386840"/>
              <a:gd name="connsiteY25" fmla="*/ 457200 h 899160"/>
              <a:gd name="connsiteX26" fmla="*/ 1082040 w 1386840"/>
              <a:gd name="connsiteY26" fmla="*/ 495300 h 899160"/>
              <a:gd name="connsiteX27" fmla="*/ 1097280 w 1386840"/>
              <a:gd name="connsiteY27" fmla="*/ 541020 h 899160"/>
              <a:gd name="connsiteX28" fmla="*/ 1112520 w 1386840"/>
              <a:gd name="connsiteY28" fmla="*/ 609600 h 899160"/>
              <a:gd name="connsiteX29" fmla="*/ 1120140 w 1386840"/>
              <a:gd name="connsiteY29" fmla="*/ 632460 h 899160"/>
              <a:gd name="connsiteX30" fmla="*/ 1143000 w 1386840"/>
              <a:gd name="connsiteY30" fmla="*/ 647700 h 899160"/>
              <a:gd name="connsiteX31" fmla="*/ 1150620 w 1386840"/>
              <a:gd name="connsiteY31" fmla="*/ 685800 h 899160"/>
              <a:gd name="connsiteX32" fmla="*/ 1181100 w 1386840"/>
              <a:gd name="connsiteY32" fmla="*/ 731520 h 899160"/>
              <a:gd name="connsiteX33" fmla="*/ 1196340 w 1386840"/>
              <a:gd name="connsiteY33" fmla="*/ 754380 h 899160"/>
              <a:gd name="connsiteX34" fmla="*/ 1219200 w 1386840"/>
              <a:gd name="connsiteY34" fmla="*/ 777240 h 899160"/>
              <a:gd name="connsiteX35" fmla="*/ 1234440 w 1386840"/>
              <a:gd name="connsiteY35" fmla="*/ 800100 h 899160"/>
              <a:gd name="connsiteX36" fmla="*/ 1280160 w 1386840"/>
              <a:gd name="connsiteY36" fmla="*/ 830580 h 899160"/>
              <a:gd name="connsiteX37" fmla="*/ 1325880 w 1386840"/>
              <a:gd name="connsiteY37" fmla="*/ 853440 h 899160"/>
              <a:gd name="connsiteX38" fmla="*/ 1348740 w 1386840"/>
              <a:gd name="connsiteY38" fmla="*/ 876300 h 899160"/>
              <a:gd name="connsiteX39" fmla="*/ 1386840 w 1386840"/>
              <a:gd name="connsiteY39" fmla="*/ 899160 h 89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386840" h="899160">
                <a:moveTo>
                  <a:pt x="0" y="868680"/>
                </a:moveTo>
                <a:cubicBezTo>
                  <a:pt x="5080" y="853440"/>
                  <a:pt x="8056" y="837328"/>
                  <a:pt x="15240" y="822960"/>
                </a:cubicBezTo>
                <a:cubicBezTo>
                  <a:pt x="23431" y="806577"/>
                  <a:pt x="35560" y="792480"/>
                  <a:pt x="45720" y="777240"/>
                </a:cubicBezTo>
                <a:lnTo>
                  <a:pt x="60960" y="754380"/>
                </a:lnTo>
                <a:cubicBezTo>
                  <a:pt x="66040" y="746760"/>
                  <a:pt x="71656" y="739471"/>
                  <a:pt x="76200" y="731520"/>
                </a:cubicBezTo>
                <a:cubicBezTo>
                  <a:pt x="96520" y="695960"/>
                  <a:pt x="116639" y="660285"/>
                  <a:pt x="137160" y="624840"/>
                </a:cubicBezTo>
                <a:cubicBezTo>
                  <a:pt x="144581" y="612023"/>
                  <a:pt x="150927" y="598431"/>
                  <a:pt x="160020" y="586740"/>
                </a:cubicBezTo>
                <a:cubicBezTo>
                  <a:pt x="177800" y="563880"/>
                  <a:pt x="197540" y="542418"/>
                  <a:pt x="213360" y="518160"/>
                </a:cubicBezTo>
                <a:cubicBezTo>
                  <a:pt x="251460" y="459740"/>
                  <a:pt x="280744" y="394508"/>
                  <a:pt x="327660" y="342900"/>
                </a:cubicBezTo>
                <a:cubicBezTo>
                  <a:pt x="353060" y="314960"/>
                  <a:pt x="378995" y="287497"/>
                  <a:pt x="403860" y="259080"/>
                </a:cubicBezTo>
                <a:cubicBezTo>
                  <a:pt x="461382" y="193341"/>
                  <a:pt x="405317" y="244855"/>
                  <a:pt x="487680" y="167640"/>
                </a:cubicBezTo>
                <a:cubicBezTo>
                  <a:pt x="509993" y="146721"/>
                  <a:pt x="534633" y="128307"/>
                  <a:pt x="556260" y="106680"/>
                </a:cubicBezTo>
                <a:cubicBezTo>
                  <a:pt x="562736" y="100204"/>
                  <a:pt x="565024" y="90296"/>
                  <a:pt x="571500" y="83820"/>
                </a:cubicBezTo>
                <a:cubicBezTo>
                  <a:pt x="602560" y="52760"/>
                  <a:pt x="600745" y="56292"/>
                  <a:pt x="632460" y="45720"/>
                </a:cubicBezTo>
                <a:cubicBezTo>
                  <a:pt x="642620" y="38100"/>
                  <a:pt x="651838" y="29028"/>
                  <a:pt x="662940" y="22860"/>
                </a:cubicBezTo>
                <a:cubicBezTo>
                  <a:pt x="694407" y="5378"/>
                  <a:pt x="711243" y="5919"/>
                  <a:pt x="746760" y="0"/>
                </a:cubicBezTo>
                <a:cubicBezTo>
                  <a:pt x="764540" y="2540"/>
                  <a:pt x="783337" y="1173"/>
                  <a:pt x="800100" y="7620"/>
                </a:cubicBezTo>
                <a:cubicBezTo>
                  <a:pt x="846194" y="25349"/>
                  <a:pt x="863619" y="60669"/>
                  <a:pt x="891540" y="99060"/>
                </a:cubicBezTo>
                <a:cubicBezTo>
                  <a:pt x="916293" y="133096"/>
                  <a:pt x="898700" y="111590"/>
                  <a:pt x="922020" y="152400"/>
                </a:cubicBezTo>
                <a:cubicBezTo>
                  <a:pt x="926564" y="160351"/>
                  <a:pt x="932406" y="167494"/>
                  <a:pt x="937260" y="175260"/>
                </a:cubicBezTo>
                <a:cubicBezTo>
                  <a:pt x="945110" y="187819"/>
                  <a:pt x="951905" y="201037"/>
                  <a:pt x="960120" y="213360"/>
                </a:cubicBezTo>
                <a:cubicBezTo>
                  <a:pt x="977318" y="239157"/>
                  <a:pt x="1013460" y="289560"/>
                  <a:pt x="1013460" y="289560"/>
                </a:cubicBezTo>
                <a:cubicBezTo>
                  <a:pt x="1016000" y="297180"/>
                  <a:pt x="1017756" y="305108"/>
                  <a:pt x="1021080" y="312420"/>
                </a:cubicBezTo>
                <a:cubicBezTo>
                  <a:pt x="1030481" y="333102"/>
                  <a:pt x="1043583" y="352108"/>
                  <a:pt x="1051560" y="373380"/>
                </a:cubicBezTo>
                <a:cubicBezTo>
                  <a:pt x="1058914" y="392992"/>
                  <a:pt x="1061289" y="414133"/>
                  <a:pt x="1066800" y="434340"/>
                </a:cubicBezTo>
                <a:cubicBezTo>
                  <a:pt x="1068913" y="442089"/>
                  <a:pt x="1072472" y="449408"/>
                  <a:pt x="1074420" y="457200"/>
                </a:cubicBezTo>
                <a:cubicBezTo>
                  <a:pt x="1077561" y="469765"/>
                  <a:pt x="1078632" y="482805"/>
                  <a:pt x="1082040" y="495300"/>
                </a:cubicBezTo>
                <a:cubicBezTo>
                  <a:pt x="1086267" y="510798"/>
                  <a:pt x="1094130" y="525268"/>
                  <a:pt x="1097280" y="541020"/>
                </a:cubicBezTo>
                <a:cubicBezTo>
                  <a:pt x="1102518" y="567209"/>
                  <a:pt x="1105346" y="584491"/>
                  <a:pt x="1112520" y="609600"/>
                </a:cubicBezTo>
                <a:cubicBezTo>
                  <a:pt x="1114727" y="617323"/>
                  <a:pt x="1115122" y="626188"/>
                  <a:pt x="1120140" y="632460"/>
                </a:cubicBezTo>
                <a:cubicBezTo>
                  <a:pt x="1125861" y="639611"/>
                  <a:pt x="1135380" y="642620"/>
                  <a:pt x="1143000" y="647700"/>
                </a:cubicBezTo>
                <a:cubicBezTo>
                  <a:pt x="1145540" y="660400"/>
                  <a:pt x="1145261" y="674009"/>
                  <a:pt x="1150620" y="685800"/>
                </a:cubicBezTo>
                <a:cubicBezTo>
                  <a:pt x="1158199" y="702474"/>
                  <a:pt x="1170940" y="716280"/>
                  <a:pt x="1181100" y="731520"/>
                </a:cubicBezTo>
                <a:cubicBezTo>
                  <a:pt x="1186180" y="739140"/>
                  <a:pt x="1189864" y="747904"/>
                  <a:pt x="1196340" y="754380"/>
                </a:cubicBezTo>
                <a:cubicBezTo>
                  <a:pt x="1203960" y="762000"/>
                  <a:pt x="1212301" y="768961"/>
                  <a:pt x="1219200" y="777240"/>
                </a:cubicBezTo>
                <a:cubicBezTo>
                  <a:pt x="1225063" y="784275"/>
                  <a:pt x="1227548" y="794069"/>
                  <a:pt x="1234440" y="800100"/>
                </a:cubicBezTo>
                <a:cubicBezTo>
                  <a:pt x="1248224" y="812161"/>
                  <a:pt x="1264920" y="820420"/>
                  <a:pt x="1280160" y="830580"/>
                </a:cubicBezTo>
                <a:cubicBezTo>
                  <a:pt x="1309703" y="850275"/>
                  <a:pt x="1294332" y="842924"/>
                  <a:pt x="1325880" y="853440"/>
                </a:cubicBezTo>
                <a:cubicBezTo>
                  <a:pt x="1333500" y="861060"/>
                  <a:pt x="1339774" y="870322"/>
                  <a:pt x="1348740" y="876300"/>
                </a:cubicBezTo>
                <a:cubicBezTo>
                  <a:pt x="1408091" y="915867"/>
                  <a:pt x="1339378" y="851698"/>
                  <a:pt x="1386840" y="89916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3249930" y="4115801"/>
            <a:ext cx="998220" cy="617220"/>
          </a:xfrm>
          <a:custGeom>
            <a:avLst/>
            <a:gdLst>
              <a:gd name="connsiteX0" fmla="*/ 0 w 1386840"/>
              <a:gd name="connsiteY0" fmla="*/ 868680 h 899160"/>
              <a:gd name="connsiteX1" fmla="*/ 15240 w 1386840"/>
              <a:gd name="connsiteY1" fmla="*/ 822960 h 899160"/>
              <a:gd name="connsiteX2" fmla="*/ 45720 w 1386840"/>
              <a:gd name="connsiteY2" fmla="*/ 777240 h 899160"/>
              <a:gd name="connsiteX3" fmla="*/ 60960 w 1386840"/>
              <a:gd name="connsiteY3" fmla="*/ 754380 h 899160"/>
              <a:gd name="connsiteX4" fmla="*/ 76200 w 1386840"/>
              <a:gd name="connsiteY4" fmla="*/ 731520 h 899160"/>
              <a:gd name="connsiteX5" fmla="*/ 137160 w 1386840"/>
              <a:gd name="connsiteY5" fmla="*/ 624840 h 899160"/>
              <a:gd name="connsiteX6" fmla="*/ 160020 w 1386840"/>
              <a:gd name="connsiteY6" fmla="*/ 586740 h 899160"/>
              <a:gd name="connsiteX7" fmla="*/ 213360 w 1386840"/>
              <a:gd name="connsiteY7" fmla="*/ 518160 h 899160"/>
              <a:gd name="connsiteX8" fmla="*/ 327660 w 1386840"/>
              <a:gd name="connsiteY8" fmla="*/ 342900 h 899160"/>
              <a:gd name="connsiteX9" fmla="*/ 403860 w 1386840"/>
              <a:gd name="connsiteY9" fmla="*/ 259080 h 899160"/>
              <a:gd name="connsiteX10" fmla="*/ 487680 w 1386840"/>
              <a:gd name="connsiteY10" fmla="*/ 167640 h 899160"/>
              <a:gd name="connsiteX11" fmla="*/ 556260 w 1386840"/>
              <a:gd name="connsiteY11" fmla="*/ 106680 h 899160"/>
              <a:gd name="connsiteX12" fmla="*/ 571500 w 1386840"/>
              <a:gd name="connsiteY12" fmla="*/ 83820 h 899160"/>
              <a:gd name="connsiteX13" fmla="*/ 632460 w 1386840"/>
              <a:gd name="connsiteY13" fmla="*/ 45720 h 899160"/>
              <a:gd name="connsiteX14" fmla="*/ 662940 w 1386840"/>
              <a:gd name="connsiteY14" fmla="*/ 22860 h 899160"/>
              <a:gd name="connsiteX15" fmla="*/ 746760 w 1386840"/>
              <a:gd name="connsiteY15" fmla="*/ 0 h 899160"/>
              <a:gd name="connsiteX16" fmla="*/ 800100 w 1386840"/>
              <a:gd name="connsiteY16" fmla="*/ 7620 h 899160"/>
              <a:gd name="connsiteX17" fmla="*/ 891540 w 1386840"/>
              <a:gd name="connsiteY17" fmla="*/ 99060 h 899160"/>
              <a:gd name="connsiteX18" fmla="*/ 922020 w 1386840"/>
              <a:gd name="connsiteY18" fmla="*/ 152400 h 899160"/>
              <a:gd name="connsiteX19" fmla="*/ 937260 w 1386840"/>
              <a:gd name="connsiteY19" fmla="*/ 175260 h 899160"/>
              <a:gd name="connsiteX20" fmla="*/ 960120 w 1386840"/>
              <a:gd name="connsiteY20" fmla="*/ 213360 h 899160"/>
              <a:gd name="connsiteX21" fmla="*/ 1013460 w 1386840"/>
              <a:gd name="connsiteY21" fmla="*/ 289560 h 899160"/>
              <a:gd name="connsiteX22" fmla="*/ 1021080 w 1386840"/>
              <a:gd name="connsiteY22" fmla="*/ 312420 h 899160"/>
              <a:gd name="connsiteX23" fmla="*/ 1051560 w 1386840"/>
              <a:gd name="connsiteY23" fmla="*/ 373380 h 899160"/>
              <a:gd name="connsiteX24" fmla="*/ 1066800 w 1386840"/>
              <a:gd name="connsiteY24" fmla="*/ 434340 h 899160"/>
              <a:gd name="connsiteX25" fmla="*/ 1074420 w 1386840"/>
              <a:gd name="connsiteY25" fmla="*/ 457200 h 899160"/>
              <a:gd name="connsiteX26" fmla="*/ 1082040 w 1386840"/>
              <a:gd name="connsiteY26" fmla="*/ 495300 h 899160"/>
              <a:gd name="connsiteX27" fmla="*/ 1097280 w 1386840"/>
              <a:gd name="connsiteY27" fmla="*/ 541020 h 899160"/>
              <a:gd name="connsiteX28" fmla="*/ 1112520 w 1386840"/>
              <a:gd name="connsiteY28" fmla="*/ 609600 h 899160"/>
              <a:gd name="connsiteX29" fmla="*/ 1120140 w 1386840"/>
              <a:gd name="connsiteY29" fmla="*/ 632460 h 899160"/>
              <a:gd name="connsiteX30" fmla="*/ 1143000 w 1386840"/>
              <a:gd name="connsiteY30" fmla="*/ 647700 h 899160"/>
              <a:gd name="connsiteX31" fmla="*/ 1150620 w 1386840"/>
              <a:gd name="connsiteY31" fmla="*/ 685800 h 899160"/>
              <a:gd name="connsiteX32" fmla="*/ 1181100 w 1386840"/>
              <a:gd name="connsiteY32" fmla="*/ 731520 h 899160"/>
              <a:gd name="connsiteX33" fmla="*/ 1196340 w 1386840"/>
              <a:gd name="connsiteY33" fmla="*/ 754380 h 899160"/>
              <a:gd name="connsiteX34" fmla="*/ 1219200 w 1386840"/>
              <a:gd name="connsiteY34" fmla="*/ 777240 h 899160"/>
              <a:gd name="connsiteX35" fmla="*/ 1234440 w 1386840"/>
              <a:gd name="connsiteY35" fmla="*/ 800100 h 899160"/>
              <a:gd name="connsiteX36" fmla="*/ 1280160 w 1386840"/>
              <a:gd name="connsiteY36" fmla="*/ 830580 h 899160"/>
              <a:gd name="connsiteX37" fmla="*/ 1325880 w 1386840"/>
              <a:gd name="connsiteY37" fmla="*/ 853440 h 899160"/>
              <a:gd name="connsiteX38" fmla="*/ 1348740 w 1386840"/>
              <a:gd name="connsiteY38" fmla="*/ 876300 h 899160"/>
              <a:gd name="connsiteX39" fmla="*/ 1386840 w 1386840"/>
              <a:gd name="connsiteY39" fmla="*/ 899160 h 89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386840" h="899160">
                <a:moveTo>
                  <a:pt x="0" y="868680"/>
                </a:moveTo>
                <a:cubicBezTo>
                  <a:pt x="5080" y="853440"/>
                  <a:pt x="8056" y="837328"/>
                  <a:pt x="15240" y="822960"/>
                </a:cubicBezTo>
                <a:cubicBezTo>
                  <a:pt x="23431" y="806577"/>
                  <a:pt x="35560" y="792480"/>
                  <a:pt x="45720" y="777240"/>
                </a:cubicBezTo>
                <a:lnTo>
                  <a:pt x="60960" y="754380"/>
                </a:lnTo>
                <a:cubicBezTo>
                  <a:pt x="66040" y="746760"/>
                  <a:pt x="71656" y="739471"/>
                  <a:pt x="76200" y="731520"/>
                </a:cubicBezTo>
                <a:cubicBezTo>
                  <a:pt x="96520" y="695960"/>
                  <a:pt x="116639" y="660285"/>
                  <a:pt x="137160" y="624840"/>
                </a:cubicBezTo>
                <a:cubicBezTo>
                  <a:pt x="144581" y="612023"/>
                  <a:pt x="150927" y="598431"/>
                  <a:pt x="160020" y="586740"/>
                </a:cubicBezTo>
                <a:cubicBezTo>
                  <a:pt x="177800" y="563880"/>
                  <a:pt x="197540" y="542418"/>
                  <a:pt x="213360" y="518160"/>
                </a:cubicBezTo>
                <a:cubicBezTo>
                  <a:pt x="251460" y="459740"/>
                  <a:pt x="280744" y="394508"/>
                  <a:pt x="327660" y="342900"/>
                </a:cubicBezTo>
                <a:cubicBezTo>
                  <a:pt x="353060" y="314960"/>
                  <a:pt x="378995" y="287497"/>
                  <a:pt x="403860" y="259080"/>
                </a:cubicBezTo>
                <a:cubicBezTo>
                  <a:pt x="461382" y="193341"/>
                  <a:pt x="405317" y="244855"/>
                  <a:pt x="487680" y="167640"/>
                </a:cubicBezTo>
                <a:cubicBezTo>
                  <a:pt x="509993" y="146721"/>
                  <a:pt x="534633" y="128307"/>
                  <a:pt x="556260" y="106680"/>
                </a:cubicBezTo>
                <a:cubicBezTo>
                  <a:pt x="562736" y="100204"/>
                  <a:pt x="565024" y="90296"/>
                  <a:pt x="571500" y="83820"/>
                </a:cubicBezTo>
                <a:cubicBezTo>
                  <a:pt x="602560" y="52760"/>
                  <a:pt x="600745" y="56292"/>
                  <a:pt x="632460" y="45720"/>
                </a:cubicBezTo>
                <a:cubicBezTo>
                  <a:pt x="642620" y="38100"/>
                  <a:pt x="651838" y="29028"/>
                  <a:pt x="662940" y="22860"/>
                </a:cubicBezTo>
                <a:cubicBezTo>
                  <a:pt x="694407" y="5378"/>
                  <a:pt x="711243" y="5919"/>
                  <a:pt x="746760" y="0"/>
                </a:cubicBezTo>
                <a:cubicBezTo>
                  <a:pt x="764540" y="2540"/>
                  <a:pt x="783337" y="1173"/>
                  <a:pt x="800100" y="7620"/>
                </a:cubicBezTo>
                <a:cubicBezTo>
                  <a:pt x="846194" y="25349"/>
                  <a:pt x="863619" y="60669"/>
                  <a:pt x="891540" y="99060"/>
                </a:cubicBezTo>
                <a:cubicBezTo>
                  <a:pt x="916293" y="133096"/>
                  <a:pt x="898700" y="111590"/>
                  <a:pt x="922020" y="152400"/>
                </a:cubicBezTo>
                <a:cubicBezTo>
                  <a:pt x="926564" y="160351"/>
                  <a:pt x="932406" y="167494"/>
                  <a:pt x="937260" y="175260"/>
                </a:cubicBezTo>
                <a:cubicBezTo>
                  <a:pt x="945110" y="187819"/>
                  <a:pt x="951905" y="201037"/>
                  <a:pt x="960120" y="213360"/>
                </a:cubicBezTo>
                <a:cubicBezTo>
                  <a:pt x="977318" y="239157"/>
                  <a:pt x="1013460" y="289560"/>
                  <a:pt x="1013460" y="289560"/>
                </a:cubicBezTo>
                <a:cubicBezTo>
                  <a:pt x="1016000" y="297180"/>
                  <a:pt x="1017756" y="305108"/>
                  <a:pt x="1021080" y="312420"/>
                </a:cubicBezTo>
                <a:cubicBezTo>
                  <a:pt x="1030481" y="333102"/>
                  <a:pt x="1043583" y="352108"/>
                  <a:pt x="1051560" y="373380"/>
                </a:cubicBezTo>
                <a:cubicBezTo>
                  <a:pt x="1058914" y="392992"/>
                  <a:pt x="1061289" y="414133"/>
                  <a:pt x="1066800" y="434340"/>
                </a:cubicBezTo>
                <a:cubicBezTo>
                  <a:pt x="1068913" y="442089"/>
                  <a:pt x="1072472" y="449408"/>
                  <a:pt x="1074420" y="457200"/>
                </a:cubicBezTo>
                <a:cubicBezTo>
                  <a:pt x="1077561" y="469765"/>
                  <a:pt x="1078632" y="482805"/>
                  <a:pt x="1082040" y="495300"/>
                </a:cubicBezTo>
                <a:cubicBezTo>
                  <a:pt x="1086267" y="510798"/>
                  <a:pt x="1094130" y="525268"/>
                  <a:pt x="1097280" y="541020"/>
                </a:cubicBezTo>
                <a:cubicBezTo>
                  <a:pt x="1102518" y="567209"/>
                  <a:pt x="1105346" y="584491"/>
                  <a:pt x="1112520" y="609600"/>
                </a:cubicBezTo>
                <a:cubicBezTo>
                  <a:pt x="1114727" y="617323"/>
                  <a:pt x="1115122" y="626188"/>
                  <a:pt x="1120140" y="632460"/>
                </a:cubicBezTo>
                <a:cubicBezTo>
                  <a:pt x="1125861" y="639611"/>
                  <a:pt x="1135380" y="642620"/>
                  <a:pt x="1143000" y="647700"/>
                </a:cubicBezTo>
                <a:cubicBezTo>
                  <a:pt x="1145540" y="660400"/>
                  <a:pt x="1145261" y="674009"/>
                  <a:pt x="1150620" y="685800"/>
                </a:cubicBezTo>
                <a:cubicBezTo>
                  <a:pt x="1158199" y="702474"/>
                  <a:pt x="1170940" y="716280"/>
                  <a:pt x="1181100" y="731520"/>
                </a:cubicBezTo>
                <a:cubicBezTo>
                  <a:pt x="1186180" y="739140"/>
                  <a:pt x="1189864" y="747904"/>
                  <a:pt x="1196340" y="754380"/>
                </a:cubicBezTo>
                <a:cubicBezTo>
                  <a:pt x="1203960" y="762000"/>
                  <a:pt x="1212301" y="768961"/>
                  <a:pt x="1219200" y="777240"/>
                </a:cubicBezTo>
                <a:cubicBezTo>
                  <a:pt x="1225063" y="784275"/>
                  <a:pt x="1227548" y="794069"/>
                  <a:pt x="1234440" y="800100"/>
                </a:cubicBezTo>
                <a:cubicBezTo>
                  <a:pt x="1248224" y="812161"/>
                  <a:pt x="1264920" y="820420"/>
                  <a:pt x="1280160" y="830580"/>
                </a:cubicBezTo>
                <a:cubicBezTo>
                  <a:pt x="1309703" y="850275"/>
                  <a:pt x="1294332" y="842924"/>
                  <a:pt x="1325880" y="853440"/>
                </a:cubicBezTo>
                <a:cubicBezTo>
                  <a:pt x="1333500" y="861060"/>
                  <a:pt x="1339774" y="870322"/>
                  <a:pt x="1348740" y="876300"/>
                </a:cubicBezTo>
                <a:cubicBezTo>
                  <a:pt x="1408091" y="915867"/>
                  <a:pt x="1339378" y="851698"/>
                  <a:pt x="1386840" y="89916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850900" y="3431510"/>
                <a:ext cx="6565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900" y="3431510"/>
                <a:ext cx="6565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520180" y="4802346"/>
                <a:ext cx="461280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180" y="4802346"/>
                <a:ext cx="461280" cy="390748"/>
              </a:xfrm>
              <a:prstGeom prst="rect">
                <a:avLst/>
              </a:prstGeom>
              <a:blipFill>
                <a:blip r:embed="rId4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4978130" y="4425799"/>
                <a:ext cx="3345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8130" y="4425799"/>
                <a:ext cx="33457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179195" y="4569698"/>
                <a:ext cx="365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195" y="4569698"/>
                <a:ext cx="36580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/>
          <p:nvPr/>
        </p:nvCxnSpPr>
        <p:spPr>
          <a:xfrm>
            <a:off x="2251710" y="4754364"/>
            <a:ext cx="953453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6339705" y="3901827"/>
                <a:ext cx="2614883" cy="490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705" y="3901827"/>
                <a:ext cx="2614883" cy="490199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629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 smtClean="0"/>
              <a:t>Link Between Fourier Transform of a Discrete Sequence and Continuous Signal (Continue)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41300" y="1307867"/>
                <a:ext cx="11727180" cy="2265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sup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𝑑𝑔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𝑔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∆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𝑑𝑔</m:t>
                          </m:r>
                        </m:e>
                      </m:nary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𝑔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∆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𝑑𝑔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Arial" pitchFamily="34" charset="0"/>
                              <a:cs typeface="Arial" pitchFamily="34" charset="0"/>
                            </a:rPr>
                            <m:t>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∆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…+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∆</m:t>
                                  </m:r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∆</m:t>
                                  </m:r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∆</m:t>
                                  </m:r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 …</m:t>
                          </m:r>
                        </m:e>
                      </m:d>
                    </m:oMath>
                  </m:oMathPara>
                </a14:m>
                <a:endParaRPr lang="en-US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1307867"/>
                <a:ext cx="11727180" cy="2265877"/>
              </a:xfrm>
              <a:prstGeom prst="rect">
                <a:avLst/>
              </a:prstGeom>
              <a:blipFill>
                <a:blip r:embed="rId7"/>
                <a:stretch>
                  <a:fillRect l="-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41300" y="1171049"/>
                <a:ext cx="46878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/>
                  <a:t>Fourier Transform of a discrete sequence,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𝒔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  <a:cs typeface="Arial" pitchFamily="34" charset="0"/>
                      </a:rPr>
                      <m:t>𝒕</m:t>
                    </m:r>
                    <m:r>
                      <a:rPr lang="en-US" b="1" i="1" smtClean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1171049"/>
                <a:ext cx="4687822" cy="369332"/>
              </a:xfrm>
              <a:prstGeom prst="rect">
                <a:avLst/>
              </a:prstGeom>
              <a:blipFill>
                <a:blip r:embed="rId4"/>
                <a:stretch>
                  <a:fillRect l="-117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E7E7E8"/>
              </a:clrFrom>
              <a:clrTo>
                <a:srgbClr val="E7E7E8">
                  <a:alpha val="0"/>
                </a:srgbClr>
              </a:clrTo>
            </a:clrChange>
          </a:blip>
          <a:srcRect t="20528"/>
          <a:stretch/>
        </p:blipFill>
        <p:spPr>
          <a:xfrm>
            <a:off x="2994025" y="3710562"/>
            <a:ext cx="6551295" cy="167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1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Discrete Fourier Transform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-1162686" y="3233798"/>
                <a:ext cx="6096000" cy="84760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∆)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62686" y="3233798"/>
                <a:ext cx="6096000" cy="8476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241300" y="1072724"/>
            <a:ext cx="116890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So far we have considered sequences that run over the range −∞ &lt; n &lt; ∞(n integer</a:t>
            </a:r>
            <a:r>
              <a:rPr lang="en-US" dirty="0" smtClean="0"/>
              <a:t>). For </a:t>
            </a:r>
            <a:r>
              <a:rPr lang="en-US" dirty="0"/>
              <a:t>the special case where the sequence is of finite length (i.e. non-zero for a </a:t>
            </a:r>
            <a:r>
              <a:rPr lang="en-US" dirty="0" smtClean="0"/>
              <a:t>finite number </a:t>
            </a:r>
            <a:r>
              <a:rPr lang="en-US" dirty="0"/>
              <a:t>of values) an alternative Fourier representation is possible called the </a:t>
            </a:r>
            <a:r>
              <a:rPr lang="en-US" b="1" dirty="0" smtClean="0"/>
              <a:t>discrete Fourier </a:t>
            </a:r>
            <a:r>
              <a:rPr lang="en-US" b="1" dirty="0"/>
              <a:t>transform (DFT</a:t>
            </a:r>
            <a:r>
              <a:rPr lang="en-US" b="1" dirty="0" smtClean="0"/>
              <a:t>)</a:t>
            </a:r>
            <a:r>
              <a:rPr lang="en-US" dirty="0" smtClean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It turns out that the DFT is a Fourier representation of a finite length sequence </a:t>
            </a:r>
            <a:r>
              <a:rPr lang="en-US" dirty="0" smtClean="0"/>
              <a:t>and is </a:t>
            </a:r>
            <a:r>
              <a:rPr lang="en-US" dirty="0"/>
              <a:t>itself a sequence rather than a </a:t>
            </a:r>
            <a:r>
              <a:rPr lang="en-US" dirty="0" smtClean="0"/>
              <a:t>continuous </a:t>
            </a:r>
            <a:r>
              <a:rPr lang="en-US" dirty="0"/>
              <a:t>function of frequency, and it corresponds </a:t>
            </a:r>
            <a:r>
              <a:rPr lang="en-US" dirty="0" smtClean="0"/>
              <a:t>to samples</a:t>
            </a:r>
            <a:r>
              <a:rPr lang="en-US" dirty="0"/>
              <a:t>, </a:t>
            </a:r>
            <a:r>
              <a:rPr lang="en-US" b="1" dirty="0"/>
              <a:t>equally spaced in frequency</a:t>
            </a:r>
            <a:r>
              <a:rPr lang="en-US" dirty="0"/>
              <a:t>, of the Fourier transform of the signal. The </a:t>
            </a:r>
            <a:r>
              <a:rPr lang="en-US" dirty="0" smtClean="0"/>
              <a:t>DFT is </a:t>
            </a:r>
            <a:r>
              <a:rPr lang="en-US" dirty="0"/>
              <a:t>fundamental to many digital signal processing </a:t>
            </a:r>
            <a:r>
              <a:rPr lang="en-US" dirty="0" smtClean="0"/>
              <a:t>algorithms.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097780" y="3472934"/>
            <a:ext cx="11689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Continuous in frequency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-1426846" y="4307376"/>
                <a:ext cx="6096000" cy="87120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26846" y="4307376"/>
                <a:ext cx="6096000" cy="8712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097780" y="4503841"/>
                <a:ext cx="116890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dirty="0" smtClean="0"/>
                  <a:t>DFT of a finite (sampled) sequence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∆)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780" y="4503841"/>
                <a:ext cx="11689080" cy="369332"/>
              </a:xfrm>
              <a:prstGeom prst="rect">
                <a:avLst/>
              </a:prstGeom>
              <a:blipFill>
                <a:blip r:embed="rId5"/>
                <a:stretch>
                  <a:fillRect l="-417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097780" y="4933670"/>
                <a:ext cx="6151880" cy="4898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𝑋</m:t>
                    </m:r>
                    <m:d>
                      <m:dPr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 smtClean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dirty="0" smtClean="0"/>
                  <a:t> evaluated 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∆</m:t>
                        </m:r>
                      </m:den>
                    </m:f>
                  </m:oMath>
                </a14:m>
                <a:r>
                  <a:rPr lang="en-US" dirty="0" smtClean="0"/>
                  <a:t> Hz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𝑘</m:t>
                    </m:r>
                  </m:oMath>
                </a14:m>
                <a:r>
                  <a:rPr lang="en-US" dirty="0" smtClean="0"/>
                  <a:t> integer)</a:t>
                </a:r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780" y="4933670"/>
                <a:ext cx="6151880" cy="489814"/>
              </a:xfrm>
              <a:prstGeom prst="rect">
                <a:avLst/>
              </a:prstGeom>
              <a:blipFill>
                <a:blip r:embed="rId9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9606982" y="4371385"/>
                <a:ext cx="984116" cy="616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982" y="4371385"/>
                <a:ext cx="984116" cy="6164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-1363980" y="5687508"/>
                <a:ext cx="6096000" cy="87120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63980" y="5687508"/>
                <a:ext cx="6096000" cy="8712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5097780" y="5938442"/>
            <a:ext cx="11689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Inverse DFT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9812279" y="3803721"/>
                <a:ext cx="237972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dirty="0" smtClean="0"/>
                  <a:t>Repeated every 1/</a:t>
                </a:r>
                <a:r>
                  <a:rPr lang="en-US" dirty="0">
                    <a:ea typeface="Cambria Math" panose="02040503050406030204" pitchFamily="18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2279" y="3803721"/>
                <a:ext cx="2379721" cy="369332"/>
              </a:xfrm>
              <a:prstGeom prst="rect">
                <a:avLst/>
              </a:prstGeom>
              <a:blipFill>
                <a:blip r:embed="rId11"/>
                <a:stretch>
                  <a:fillRect l="-2308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068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Fast Fourier Transform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41300" y="1072724"/>
                <a:ext cx="11689080" cy="23529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000" dirty="0" smtClean="0"/>
                  <a:t>A fast Fourier transform (FFT) is an algorithm that computes the discrete Fourier transform (DFT) of a sequence, or its inverse (IDFT). Fourier analysis converts a signal from its original domain (often time or space) to a representation in the frequency domain and vice versa. It </a:t>
                </a:r>
                <a:r>
                  <a:rPr lang="en-US" sz="2000" dirty="0"/>
                  <a:t>manages to reduce the complexity of computing the DFT from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, which arises if one simply applies the definition of DFT, to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 smtClean="0"/>
                  <a:t>, </a:t>
                </a: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is the data size. 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1072724"/>
                <a:ext cx="11689080" cy="2352952"/>
              </a:xfrm>
              <a:prstGeom prst="rect">
                <a:avLst/>
              </a:prstGeom>
              <a:blipFill>
                <a:blip r:embed="rId2"/>
                <a:stretch>
                  <a:fillRect l="-574" r="-574" b="-3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25" y="4312118"/>
            <a:ext cx="2150996" cy="217085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09325" y="3615751"/>
            <a:ext cx="11689080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smtClean="0"/>
              <a:t>FFT in </a:t>
            </a:r>
            <a:r>
              <a:rPr lang="en-US" sz="2000" b="1" dirty="0" err="1" smtClean="0"/>
              <a:t>Matlab</a:t>
            </a:r>
            <a:endParaRPr lang="en-US" sz="2000" b="1" dirty="0"/>
          </a:p>
        </p:txBody>
      </p:sp>
      <p:sp>
        <p:nvSpPr>
          <p:cNvPr id="14" name="Rectangle 13"/>
          <p:cNvSpPr/>
          <p:nvPr/>
        </p:nvSpPr>
        <p:spPr>
          <a:xfrm>
            <a:off x="3365634" y="4312118"/>
            <a:ext cx="78189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Y = </a:t>
            </a:r>
            <a:r>
              <a:rPr lang="en-US" sz="2000" dirty="0" err="1"/>
              <a:t>fft</a:t>
            </a:r>
            <a:r>
              <a:rPr lang="en-US" sz="2000" dirty="0"/>
              <a:t>(X) computes the discrete Fourier transform (DFT) of X using a fast Fourier transform (FFT) algorithm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365634" y="5492901"/>
            <a:ext cx="78189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Y = </a:t>
            </a:r>
            <a:r>
              <a:rPr lang="en-US" sz="2000" dirty="0" err="1"/>
              <a:t>fft</a:t>
            </a:r>
            <a:r>
              <a:rPr lang="en-US" sz="2000" dirty="0"/>
              <a:t>(</a:t>
            </a:r>
            <a:r>
              <a:rPr lang="en-US" sz="2000" dirty="0" err="1"/>
              <a:t>X,n</a:t>
            </a:r>
            <a:r>
              <a:rPr lang="en-US" sz="2000" dirty="0"/>
              <a:t>) returns the n-point DFT. If no value is specified, Y is the same size as X.</a:t>
            </a:r>
          </a:p>
        </p:txBody>
      </p:sp>
    </p:spTree>
    <p:extLst>
      <p:ext uri="{BB962C8B-B14F-4D97-AF65-F5344CB8AC3E}">
        <p14:creationId xmlns:p14="http://schemas.microsoft.com/office/powerpoint/2010/main" val="334298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Zero-Padding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-656825" y="1795183"/>
                <a:ext cx="6096000" cy="130426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𝑁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−1</m:t>
                          </m:r>
                        </m:sup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56825" y="1795183"/>
                <a:ext cx="6096000" cy="13042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4504623" y="1441240"/>
            <a:ext cx="746385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Y = </a:t>
            </a:r>
            <a:r>
              <a:rPr lang="en-US" sz="2000" dirty="0" err="1"/>
              <a:t>fft</a:t>
            </a:r>
            <a:r>
              <a:rPr lang="en-US" sz="2000" dirty="0"/>
              <a:t>(X</a:t>
            </a:r>
            <a:r>
              <a:rPr lang="en-US" sz="2000" dirty="0" smtClean="0"/>
              <a:t>, n</a:t>
            </a:r>
            <a:r>
              <a:rPr lang="en-US" sz="2000" dirty="0"/>
              <a:t>) returns the n-point DFT. If no value is specified, Y is the same size as X.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X is a vector and the length of X is less than n, then X is padded with trailing zeros to length 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X is a vector and the length of X is greater than n, then X is truncated to length n</a:t>
            </a:r>
            <a:r>
              <a:rPr lang="en-US" sz="2000" dirty="0" smtClean="0"/>
              <a:t>.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33136" y="4676987"/>
                <a:ext cx="9805871" cy="7105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𝑋</m:t>
                    </m:r>
                    <m:d>
                      <m:dPr>
                        <m:ctrlPr>
                          <a:rPr lang="en-US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800" dirty="0" smtClean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𝑠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𝑓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sz="2800" dirty="0" smtClean="0"/>
                  <a:t> evaluated at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𝑓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𝑁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∆</m:t>
                        </m:r>
                      </m:den>
                    </m:f>
                  </m:oMath>
                </a14:m>
                <a:r>
                  <a:rPr lang="en-US" sz="2800" dirty="0" smtClean="0"/>
                  <a:t> Hz</a:t>
                </a:r>
                <a:endParaRPr lang="en-US" sz="28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136" y="4676987"/>
                <a:ext cx="9805871" cy="710579"/>
              </a:xfrm>
              <a:prstGeom prst="rect">
                <a:avLst/>
              </a:prstGeom>
              <a:blipFill>
                <a:blip r:embed="rId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834962" y="4674358"/>
                <a:ext cx="9805871" cy="7105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 smtClean="0"/>
                  <a:t>frequency spacing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𝑁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∆</m:t>
                        </m:r>
                      </m:den>
                    </m:f>
                  </m:oMath>
                </a14:m>
                <a:r>
                  <a:rPr lang="en-US" sz="2800" dirty="0" smtClean="0"/>
                  <a:t> Hz </a:t>
                </a:r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962" y="4674358"/>
                <a:ext cx="9805871" cy="710579"/>
              </a:xfrm>
              <a:prstGeom prst="rect">
                <a:avLst/>
              </a:prstGeom>
              <a:blipFill>
                <a:blip r:embed="rId7"/>
                <a:stretch>
                  <a:fillRect l="-1243" b="-11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869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Zero-Padding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-460943" y="2451260"/>
                <a:ext cx="12733154" cy="13042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e>
                      </m:acc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𝐿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−1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𝐿</m:t>
                                  </m:r>
                                </m:den>
                              </m:f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𝑛𝑘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𝑁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−1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𝐿</m:t>
                                  </m:r>
                                </m:den>
                              </m:f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0943" y="2451260"/>
                <a:ext cx="12733154" cy="13042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400190" y="1253038"/>
                <a:ext cx="5409399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  for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0≤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−1</m:t>
                    </m:r>
                  </m:oMath>
                </a14:m>
                <a:endParaRPr lang="en-US" sz="2400" dirty="0" smtClean="0">
                  <a:ea typeface="Cambria Math" panose="02040503050406030204" pitchFamily="18" charset="0"/>
                  <a:cs typeface="Arial" pitchFamily="34" charset="0"/>
                </a:endParaRPr>
              </a:p>
              <a:p>
                <a:r>
                  <a:rPr lang="en-US" sz="2400" dirty="0" smtClean="0"/>
                  <a:t>       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0</m:t>
                    </m:r>
                    <m:r>
                      <m:rPr>
                        <m:nor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        </m:t>
                    </m:r>
                    <m:r>
                      <m:rPr>
                        <m:nor/>
                      </m:rPr>
                      <a:rPr lang="en-US" sz="2400" dirty="0"/>
                      <m:t>for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−1</m:t>
                    </m:r>
                  </m:oMath>
                </a14:m>
                <a:endParaRPr lang="en-US" sz="24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0190" y="1253038"/>
                <a:ext cx="5409399" cy="830997"/>
              </a:xfrm>
              <a:prstGeom prst="rect">
                <a:avLst/>
              </a:prstGeom>
              <a:blipFill>
                <a:blip r:embed="rId3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241300" y="4195775"/>
            <a:ext cx="1156969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“Finer” spacing in the frequency domain. However, the zero padding does not increase the “true” resolution.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Vibration </a:t>
            </a:r>
            <a:r>
              <a:rPr lang="en-US" sz="2800" dirty="0"/>
              <a:t>problems, this can </a:t>
            </a:r>
            <a:r>
              <a:rPr lang="en-US" sz="2800" dirty="0" smtClean="0"/>
              <a:t>be used </a:t>
            </a:r>
            <a:r>
              <a:rPr lang="en-US" sz="2800" dirty="0"/>
              <a:t>to obtain the fine detail near resonances</a:t>
            </a:r>
          </a:p>
        </p:txBody>
      </p:sp>
      <p:sp>
        <p:nvSpPr>
          <p:cNvPr id="4" name="Rectangle 3"/>
          <p:cNvSpPr/>
          <p:nvPr/>
        </p:nvSpPr>
        <p:spPr>
          <a:xfrm>
            <a:off x="6908667" y="6257878"/>
            <a:ext cx="4132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See the slide of “effect of data truncation”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83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Zero-Padding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374" y="1044549"/>
            <a:ext cx="9281251" cy="595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744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FFT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91096" y="1612384"/>
            <a:ext cx="54016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www.mathworks.com/help/matlab/ref/fft.html</a:t>
            </a:r>
            <a:r>
              <a:rPr lang="en-US" dirty="0" smtClean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-1007746" y="3081547"/>
                <a:ext cx="6096000" cy="87120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07746" y="3081547"/>
                <a:ext cx="6096000" cy="8712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005580" y="3093557"/>
                <a:ext cx="116890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dirty="0" smtClean="0"/>
                  <a:t>DFT of a finite (sampled) sequence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∆)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580" y="3093557"/>
                <a:ext cx="11689080" cy="369332"/>
              </a:xfrm>
              <a:prstGeom prst="rect">
                <a:avLst/>
              </a:prstGeom>
              <a:blipFill>
                <a:blip r:embed="rId5"/>
                <a:stretch>
                  <a:fillRect l="-41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005580" y="3523386"/>
                <a:ext cx="6151880" cy="4898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𝑋</m:t>
                    </m:r>
                    <m:d>
                      <m:dPr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 smtClean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dirty="0" smtClean="0"/>
                  <a:t> evaluated 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∆</m:t>
                        </m:r>
                      </m:den>
                    </m:f>
                  </m:oMath>
                </a14:m>
                <a:r>
                  <a:rPr lang="en-US" dirty="0" smtClean="0"/>
                  <a:t> Hz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𝑘</m:t>
                    </m:r>
                  </m:oMath>
                </a14:m>
                <a:r>
                  <a:rPr lang="en-US" dirty="0" smtClean="0"/>
                  <a:t> integer)</a:t>
                </a:r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580" y="3523386"/>
                <a:ext cx="6151880" cy="489814"/>
              </a:xfrm>
              <a:prstGeom prst="rect">
                <a:avLst/>
              </a:prstGeom>
              <a:blipFill>
                <a:blip r:embed="rId6"/>
                <a:stretch>
                  <a:fillRect b="-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514782" y="2961101"/>
                <a:ext cx="984116" cy="616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4782" y="2961101"/>
                <a:ext cx="984116" cy="6164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720079" y="2393437"/>
                <a:ext cx="237972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dirty="0" smtClean="0"/>
                  <a:t>Repeated every 1/</a:t>
                </a:r>
                <a:r>
                  <a:rPr lang="en-US" dirty="0">
                    <a:ea typeface="Cambria Math" panose="02040503050406030204" pitchFamily="18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0079" y="2393437"/>
                <a:ext cx="2379721" cy="369332"/>
              </a:xfrm>
              <a:prstGeom prst="rect">
                <a:avLst/>
              </a:prstGeom>
              <a:blipFill>
                <a:blip r:embed="rId8"/>
                <a:stretch>
                  <a:fillRect l="-204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-3337493" y="5283426"/>
                <a:ext cx="12733154" cy="9580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𝐿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−1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𝐿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𝑛𝑘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𝑁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−1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𝐿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37493" y="5283426"/>
                <a:ext cx="12733154" cy="9580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799178" y="5283426"/>
                <a:ext cx="540939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dirty="0" smtClean="0"/>
                  <a:t>  for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0≤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−1</m:t>
                    </m:r>
                  </m:oMath>
                </a14:m>
                <a:endParaRPr lang="en-US" dirty="0" smtClean="0">
                  <a:ea typeface="Cambria Math" panose="02040503050406030204" pitchFamily="18" charset="0"/>
                  <a:cs typeface="Arial" pitchFamily="34" charset="0"/>
                </a:endParaRPr>
              </a:p>
              <a:p>
                <a:r>
                  <a:rPr lang="en-US" dirty="0" smtClean="0"/>
                  <a:t>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0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        </m:t>
                    </m:r>
                    <m:r>
                      <m:rPr>
                        <m:nor/>
                      </m:rPr>
                      <a:rPr lang="en-US" dirty="0"/>
                      <m:t>for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−1</m:t>
                    </m:r>
                  </m:oMath>
                </a14:m>
                <a:endParaRPr lang="en-US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178" y="5283426"/>
                <a:ext cx="5409399" cy="646331"/>
              </a:xfrm>
              <a:prstGeom prst="rect">
                <a:avLst/>
              </a:prstGeom>
              <a:blipFill>
                <a:blip r:embed="rId10"/>
                <a:stretch>
                  <a:fillRect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0019732" y="5250533"/>
                <a:ext cx="997581" cy="616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9732" y="5250533"/>
                <a:ext cx="997581" cy="61645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7359289" y="1609058"/>
            <a:ext cx="3793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FFTOfNoisySignalExample_course.mlx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031733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Understanding of Zero-Padding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1300" y="1229836"/>
            <a:ext cx="112585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42729"/>
                </a:solidFill>
                <a:latin typeface="Arial" panose="020B0604020202020204" pitchFamily="34" charset="0"/>
              </a:rPr>
              <a:t>Zero-padding data for a longer FFT is equivalent to interpolation by a (periodic) </a:t>
            </a:r>
            <a:r>
              <a:rPr lang="en-US" dirty="0" err="1">
                <a:solidFill>
                  <a:srgbClr val="242729"/>
                </a:solidFill>
                <a:latin typeface="Arial" panose="020B0604020202020204" pitchFamily="34" charset="0"/>
              </a:rPr>
              <a:t>Sinc</a:t>
            </a:r>
            <a:r>
              <a:rPr lang="en-US" dirty="0">
                <a:solidFill>
                  <a:srgbClr val="242729"/>
                </a:solidFill>
                <a:latin typeface="Arial" panose="020B0604020202020204" pitchFamily="34" charset="0"/>
              </a:rPr>
              <a:t> kernel. Interpolation by a (periodic) </a:t>
            </a:r>
            <a:r>
              <a:rPr lang="en-US" dirty="0" err="1">
                <a:solidFill>
                  <a:srgbClr val="242729"/>
                </a:solidFill>
                <a:latin typeface="Arial" panose="020B0604020202020204" pitchFamily="34" charset="0"/>
              </a:rPr>
              <a:t>Sinc</a:t>
            </a:r>
            <a:r>
              <a:rPr lang="en-US" dirty="0">
                <a:solidFill>
                  <a:srgbClr val="242729"/>
                </a:solidFill>
                <a:latin typeface="Arial" panose="020B0604020202020204" pitchFamily="34" charset="0"/>
              </a:rPr>
              <a:t> kernel can reconstruct points between samples of a signal that was strictly bandlimited (to below the </a:t>
            </a:r>
            <a:r>
              <a:rPr lang="en-US" dirty="0" err="1">
                <a:solidFill>
                  <a:srgbClr val="242729"/>
                </a:solidFill>
                <a:latin typeface="Arial" panose="020B0604020202020204" pitchFamily="34" charset="0"/>
              </a:rPr>
              <a:t>Nyquist</a:t>
            </a:r>
            <a:r>
              <a:rPr lang="en-US" dirty="0">
                <a:solidFill>
                  <a:srgbClr val="242729"/>
                </a:solidFill>
                <a:latin typeface="Arial" panose="020B0604020202020204" pitchFamily="34" charset="0"/>
              </a:rPr>
              <a:t> frequency) prior to sampling. 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35593"/>
          <a:stretch/>
        </p:blipFill>
        <p:spPr>
          <a:xfrm>
            <a:off x="1455374" y="2889250"/>
            <a:ext cx="9281251" cy="383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22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Basic Trigonometric Equations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09600" y="1585912"/>
                <a:ext cx="1937518" cy="664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sub>
                        <m:sup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𝑛𝑡</m:t>
                              </m:r>
                            </m:e>
                          </m:func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585912"/>
                <a:ext cx="1937518" cy="6647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638550" y="1585912"/>
                <a:ext cx="1900649" cy="664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sub>
                        <m:sup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𝑛𝑡</m:t>
                              </m:r>
                            </m:e>
                          </m:func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550" y="1585912"/>
                <a:ext cx="1900649" cy="6647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23875" y="3081417"/>
                <a:ext cx="5305107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𝑚𝑡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75" y="3081417"/>
                <a:ext cx="5305107" cy="5761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23875" y="4200216"/>
                <a:ext cx="5231369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𝑚𝑡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75" y="4200216"/>
                <a:ext cx="5231369" cy="5761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60745" y="5319015"/>
                <a:ext cx="5194499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𝑚𝑡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45" y="5319015"/>
                <a:ext cx="5194499" cy="5761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973531" y="2394882"/>
                <a:ext cx="3924664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sub>
                        <m:sup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𝑚𝑡</m:t>
                              </m:r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𝑛𝑡</m:t>
                                  </m:r>
                                </m:e>
                              </m:func>
                            </m:e>
                          </m:func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𝑖𝑓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𝜋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𝑖𝑓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531" y="2394882"/>
                <a:ext cx="3924664" cy="6865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973531" y="3801772"/>
                <a:ext cx="3866058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sub>
                        <m:sup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𝑚𝑡</m:t>
                              </m:r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𝑛𝑡</m:t>
                                  </m:r>
                                </m:e>
                              </m:func>
                            </m:e>
                          </m:func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𝑖𝑓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𝜋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𝑖𝑓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531" y="3801772"/>
                <a:ext cx="3866058" cy="6865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973531" y="5179628"/>
                <a:ext cx="3887796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sub>
                        <m:sup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𝑚𝑡</m:t>
                              </m:r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𝑛𝑡</m:t>
                                  </m:r>
                                </m:e>
                              </m:func>
                            </m:e>
                          </m:func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𝑖𝑓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0 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𝑖𝑓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531" y="5179628"/>
                <a:ext cx="3887796" cy="6865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6378130" y="1458461"/>
            <a:ext cx="55008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Orthogonality of Trigonometric Functions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219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Fourier Coefficients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012537" y="1556459"/>
                <a:ext cx="6184706" cy="10070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cos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𝑛𝑡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sin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𝑛𝑡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537" y="1556459"/>
                <a:ext cx="6184706" cy="10070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48584" y="3401503"/>
                <a:ext cx="2793393" cy="9271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584" y="3401503"/>
                <a:ext cx="2793393" cy="9271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48584" y="4436054"/>
                <a:ext cx="4557338" cy="13907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cos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𝑚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584" y="4436054"/>
                <a:ext cx="4557338" cy="13907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6569613" y="4819356"/>
                <a:ext cx="4719433" cy="10194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𝑚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613" y="4819356"/>
                <a:ext cx="4719433" cy="10194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054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Fourier Coefficients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012537" y="1349375"/>
                <a:ext cx="6184706" cy="10070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cos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𝑛𝑡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sin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𝑛𝑡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537" y="1349375"/>
                <a:ext cx="6184706" cy="10070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91334" y="2898716"/>
                <a:ext cx="7990585" cy="6713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sup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cos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nary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34" y="2898716"/>
                <a:ext cx="7990585" cy="6713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 flipV="1">
            <a:off x="4422925" y="2924374"/>
            <a:ext cx="3911450" cy="5684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334375" y="2898716"/>
                <a:ext cx="365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375" y="2898716"/>
                <a:ext cx="36580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91334" y="3543213"/>
                <a:ext cx="11897552" cy="20140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cos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𝑚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cos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⁡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𝑛𝑡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sin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⁡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𝑛𝑡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nary>
                            </m:e>
                          </m:d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cos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𝑚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1600" dirty="0" smtClean="0">
                  <a:latin typeface="Arial" pitchFamily="34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      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sin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⁡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𝑛𝑡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nary>
                            </m:e>
                          </m:d>
                          <m:func>
                            <m:func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cos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nary>
                          <m:func>
                            <m:func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𝑑𝑡</m:t>
                              </m:r>
                            </m:e>
                          </m:func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func>
                            <m:func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func>
                                <m:func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𝑚𝑡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𝑚𝑡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𝑑𝑡</m:t>
                              </m:r>
                            </m:e>
                          </m:func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34" y="3543213"/>
                <a:ext cx="11897552" cy="20140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/>
          <p:cNvCxnSpPr/>
          <p:nvPr/>
        </p:nvCxnSpPr>
        <p:spPr>
          <a:xfrm flipV="1">
            <a:off x="1511838" y="4972734"/>
            <a:ext cx="3314700" cy="5999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643635" y="4603402"/>
                <a:ext cx="365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635" y="4603402"/>
                <a:ext cx="36580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111663" y="5846497"/>
                <a:ext cx="3208891" cy="710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63" y="5846497"/>
                <a:ext cx="3208891" cy="7104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ounded Rectangle 23"/>
          <p:cNvSpPr/>
          <p:nvPr/>
        </p:nvSpPr>
        <p:spPr>
          <a:xfrm>
            <a:off x="2028825" y="2898716"/>
            <a:ext cx="1457325" cy="758884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676275" y="3859325"/>
            <a:ext cx="2476500" cy="758884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676274" y="5832391"/>
            <a:ext cx="2644279" cy="758884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0943268" y="5433948"/>
                <a:ext cx="824713" cy="796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𝐴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= 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3268" y="5433948"/>
                <a:ext cx="824713" cy="796885"/>
              </a:xfrm>
              <a:prstGeom prst="rect">
                <a:avLst/>
              </a:prstGeom>
              <a:blipFill>
                <a:blip r:embed="rId8"/>
                <a:stretch>
                  <a:fillRect l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148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Square Wave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9817" y="1206508"/>
                <a:ext cx="3021853" cy="2207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=−1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𝑖𝑓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&lt;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&lt;0</m:t>
                      </m:r>
                    </m:oMath>
                  </m:oMathPara>
                </a14:m>
                <a:endParaRPr lang="en-US" sz="2000" b="0" dirty="0" smtClean="0">
                  <a:latin typeface="Arial" pitchFamily="34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  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1 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𝑖𝑓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 0&lt;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&lt;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b="1" dirty="0">
                  <a:latin typeface="Arial" pitchFamily="34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17" y="1206508"/>
                <a:ext cx="3021853" cy="22079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99817" y="3339500"/>
                <a:ext cx="2310120" cy="636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17" y="3339500"/>
                <a:ext cx="2310120" cy="636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58334" y="3999163"/>
                <a:ext cx="8925136" cy="1085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cos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𝑛𝑡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cos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𝑑𝑡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/2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cos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𝑑𝑡</m:t>
                              </m:r>
                            </m:e>
                          </m:nary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34" y="3999163"/>
                <a:ext cx="8925136" cy="1085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760484" y="1825919"/>
                <a:ext cx="2379626" cy="6613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  </m:t>
                      </m:r>
                    </m:oMath>
                  </m:oMathPara>
                </a14:m>
                <a:endParaRPr lang="en-US" sz="2000" b="0" i="1" dirty="0" smtClean="0">
                  <a:latin typeface="Cambria Math" panose="02040503050406030204" pitchFamily="18" charset="0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𝑤h𝑒𝑟𝑒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=±1,±2, …</m:t>
                      </m:r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484" y="1825919"/>
                <a:ext cx="2379626" cy="661335"/>
              </a:xfrm>
              <a:prstGeom prst="rect">
                <a:avLst/>
              </a:prstGeom>
              <a:blipFill>
                <a:blip r:embed="rId5"/>
                <a:stretch>
                  <a:fillRect l="-384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 flipV="1">
            <a:off x="9361170" y="1210042"/>
            <a:ext cx="0" cy="220437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988300" y="2415540"/>
            <a:ext cx="3224530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626880" y="1183877"/>
                <a:ext cx="6565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6880" y="1183877"/>
                <a:ext cx="65659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1234150" y="2284579"/>
                <a:ext cx="3345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4150" y="2284579"/>
                <a:ext cx="33457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995365" y="2415540"/>
                <a:ext cx="36580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365" y="2415540"/>
                <a:ext cx="36580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58334" y="5212789"/>
                <a:ext cx="10253384" cy="1085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𝑑𝑡</m:t>
                              </m:r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/2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𝑑𝑡</m:t>
                              </m:r>
                            </m:e>
                          </m:nary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𝑐𝑜𝑠𝑛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34" y="5212789"/>
                <a:ext cx="10253384" cy="10852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/>
          <p:nvPr/>
        </p:nvCxnSpPr>
        <p:spPr>
          <a:xfrm>
            <a:off x="9361170" y="1676400"/>
            <a:ext cx="50673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867900" y="3076575"/>
            <a:ext cx="50673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0358353" y="1676400"/>
            <a:ext cx="50673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9867900" y="1685925"/>
            <a:ext cx="0" cy="139065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0374630" y="1685925"/>
            <a:ext cx="0" cy="139065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8336050" y="1676400"/>
            <a:ext cx="50673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8842780" y="3076575"/>
            <a:ext cx="50673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842780" y="1685925"/>
            <a:ext cx="0" cy="139065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9522506" y="2425065"/>
                <a:ext cx="365805" cy="441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2506" y="2425065"/>
                <a:ext cx="365805" cy="441659"/>
              </a:xfrm>
              <a:prstGeom prst="rect">
                <a:avLst/>
              </a:prstGeom>
              <a:blipFill>
                <a:blip r:embed="rId10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8356507" y="2425065"/>
                <a:ext cx="365805" cy="441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507" y="2425065"/>
                <a:ext cx="365805" cy="441659"/>
              </a:xfrm>
              <a:prstGeom prst="rect">
                <a:avLst/>
              </a:prstGeom>
              <a:blipFill>
                <a:blip r:embed="rId11"/>
                <a:stretch>
                  <a:fillRect r="-11667"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8956515" y="3100039"/>
                <a:ext cx="36580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−1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6515" y="3100039"/>
                <a:ext cx="365805" cy="307777"/>
              </a:xfrm>
              <a:prstGeom prst="rect">
                <a:avLst/>
              </a:prstGeom>
              <a:blipFill>
                <a:blip r:embed="rId12"/>
                <a:stretch>
                  <a:fillRect r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9005271" y="1575949"/>
                <a:ext cx="36580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5271" y="1575949"/>
                <a:ext cx="36580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556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waterloo_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waterloo_Theme" id="{F7BD0320-7428-483A-9DFB-560F4F77CD51}" vid="{FB630A13-1CAF-4B8C-927A-D2F553D6B205}"/>
    </a:ext>
  </a:extLst>
</a:theme>
</file>

<file path=ppt/theme/theme2.xml><?xml version="1.0" encoding="utf-8"?>
<a:theme xmlns:a="http://schemas.openxmlformats.org/drawingml/2006/main" name="Uwaterloo">
  <a:themeElements>
    <a:clrScheme name="Custom 7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8000B3"/>
      </a:accent1>
      <a:accent2>
        <a:srgbClr val="0C0C0C"/>
      </a:accent2>
      <a:accent3>
        <a:srgbClr val="BD33DA"/>
      </a:accent3>
      <a:accent4>
        <a:srgbClr val="CFB3E6"/>
      </a:accent4>
      <a:accent5>
        <a:srgbClr val="57058A"/>
      </a:accent5>
      <a:accent6>
        <a:srgbClr val="F1F1F1"/>
      </a:accent6>
      <a:hlink>
        <a:srgbClr val="57058A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engineering_16x9" id="{13A97B2F-F17F-6849-9F82-B721B10E3869}" vid="{A4E74281-1FF5-2047-BC63-3BF2D22759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Uwaterloo_Theme</Template>
  <TotalTime>12171</TotalTime>
  <Words>1729</Words>
  <Application>Microsoft Office PowerPoint</Application>
  <PresentationFormat>Widescreen</PresentationFormat>
  <Paragraphs>453</Paragraphs>
  <Slides>57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7" baseType="lpstr">
      <vt:lpstr>Times-Italic</vt:lpstr>
      <vt:lpstr>Times-Roman</vt:lpstr>
      <vt:lpstr>Arial</vt:lpstr>
      <vt:lpstr>Calibri</vt:lpstr>
      <vt:lpstr>Cambria Math</vt:lpstr>
      <vt:lpstr>Georgia</vt:lpstr>
      <vt:lpstr>Impact</vt:lpstr>
      <vt:lpstr>Wingdings</vt:lpstr>
      <vt:lpstr>Uwaterloo_Theme</vt:lpstr>
      <vt:lpstr>Uwaterloo</vt:lpstr>
      <vt:lpstr>Signal Processing I &amp; II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Waterloo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Chul Min Yeum</dc:creator>
  <cp:lastModifiedBy>Chul Min Yeum</cp:lastModifiedBy>
  <cp:revision>344</cp:revision>
  <dcterms:created xsi:type="dcterms:W3CDTF">2018-10-10T19:11:49Z</dcterms:created>
  <dcterms:modified xsi:type="dcterms:W3CDTF">2019-02-05T21:01:48Z</dcterms:modified>
</cp:coreProperties>
</file>